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76" r:id="rId2"/>
    <p:sldId id="300" r:id="rId3"/>
    <p:sldId id="301" r:id="rId4"/>
    <p:sldId id="302" r:id="rId5"/>
    <p:sldId id="409" r:id="rId6"/>
    <p:sldId id="304" r:id="rId7"/>
    <p:sldId id="256" r:id="rId8"/>
    <p:sldId id="411" r:id="rId9"/>
    <p:sldId id="273" r:id="rId10"/>
    <p:sldId id="281" r:id="rId11"/>
    <p:sldId id="274" r:id="rId12"/>
    <p:sldId id="330" r:id="rId13"/>
    <p:sldId id="412" r:id="rId14"/>
    <p:sldId id="464" r:id="rId15"/>
    <p:sldId id="413" r:id="rId16"/>
    <p:sldId id="473" r:id="rId17"/>
    <p:sldId id="415" r:id="rId18"/>
    <p:sldId id="441" r:id="rId19"/>
    <p:sldId id="442" r:id="rId20"/>
    <p:sldId id="443" r:id="rId21"/>
    <p:sldId id="444" r:id="rId22"/>
    <p:sldId id="445" r:id="rId23"/>
    <p:sldId id="446" r:id="rId24"/>
    <p:sldId id="447" r:id="rId25"/>
    <p:sldId id="448" r:id="rId26"/>
    <p:sldId id="416" r:id="rId27"/>
    <p:sldId id="417" r:id="rId28"/>
    <p:sldId id="272" r:id="rId29"/>
    <p:sldId id="283" r:id="rId30"/>
    <p:sldId id="279" r:id="rId31"/>
    <p:sldId id="280" r:id="rId32"/>
    <p:sldId id="418" r:id="rId33"/>
    <p:sldId id="419" r:id="rId34"/>
    <p:sldId id="483" r:id="rId35"/>
    <p:sldId id="490" r:id="rId36"/>
    <p:sldId id="493" r:id="rId37"/>
    <p:sldId id="491" r:id="rId38"/>
    <p:sldId id="466" r:id="rId39"/>
    <p:sldId id="467" r:id="rId40"/>
    <p:sldId id="495" r:id="rId41"/>
    <p:sldId id="496" r:id="rId42"/>
    <p:sldId id="422" r:id="rId43"/>
    <p:sldId id="437" r:id="rId44"/>
    <p:sldId id="438" r:id="rId45"/>
    <p:sldId id="439" r:id="rId46"/>
    <p:sldId id="440" r:id="rId47"/>
    <p:sldId id="433" r:id="rId48"/>
    <p:sldId id="434" r:id="rId49"/>
    <p:sldId id="435" r:id="rId50"/>
    <p:sldId id="436" r:id="rId51"/>
    <p:sldId id="423" r:id="rId52"/>
    <p:sldId id="424" r:id="rId53"/>
    <p:sldId id="313" r:id="rId54"/>
    <p:sldId id="425" r:id="rId55"/>
    <p:sldId id="426" r:id="rId56"/>
    <p:sldId id="427" r:id="rId57"/>
    <p:sldId id="428" r:id="rId58"/>
    <p:sldId id="429" r:id="rId59"/>
    <p:sldId id="430" r:id="rId60"/>
    <p:sldId id="431" r:id="rId61"/>
    <p:sldId id="374" r:id="rId62"/>
    <p:sldId id="455" r:id="rId63"/>
    <p:sldId id="452" r:id="rId64"/>
    <p:sldId id="290" r:id="rId65"/>
    <p:sldId id="453" r:id="rId66"/>
    <p:sldId id="375" r:id="rId67"/>
    <p:sldId id="469" r:id="rId68"/>
    <p:sldId id="468" r:id="rId69"/>
    <p:sldId id="470" r:id="rId70"/>
    <p:sldId id="471" r:id="rId71"/>
    <p:sldId id="454" r:id="rId72"/>
    <p:sldId id="451" r:id="rId73"/>
    <p:sldId id="463" r:id="rId74"/>
    <p:sldId id="456" r:id="rId75"/>
    <p:sldId id="457" r:id="rId76"/>
    <p:sldId id="291" r:id="rId77"/>
    <p:sldId id="462" r:id="rId78"/>
    <p:sldId id="494" r:id="rId79"/>
    <p:sldId id="461"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25" autoAdjust="0"/>
    <p:restoredTop sz="95033" autoAdjust="0"/>
  </p:normalViewPr>
  <p:slideViewPr>
    <p:cSldViewPr snapToGrid="0">
      <p:cViewPr varScale="1">
        <p:scale>
          <a:sx n="82" d="100"/>
          <a:sy n="82" d="100"/>
        </p:scale>
        <p:origin x="73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CEB8B2-ED74-4957-9554-7AE235263BA4}" type="datetimeFigureOut">
              <a:rPr lang="en-US" smtClean="0"/>
              <a:t>12/17/2024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AB5377-9240-4086-AD0A-9CFE4CF41780}" type="slidenum">
              <a:rPr lang="en-US" smtClean="0"/>
              <a:t>‹#›</a:t>
            </a:fld>
            <a:endParaRPr lang="en-US"/>
          </a:p>
        </p:txBody>
      </p:sp>
    </p:spTree>
    <p:extLst>
      <p:ext uri="{BB962C8B-B14F-4D97-AF65-F5344CB8AC3E}">
        <p14:creationId xmlns:p14="http://schemas.microsoft.com/office/powerpoint/2010/main" val="489843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86A49C-1907-44A9-9C86-B9507EF6A7D0}" type="slidenum">
              <a:rPr lang="en-PH" smtClean="0"/>
              <a:t>2</a:t>
            </a:fld>
            <a:endParaRPr lang="en-PH" dirty="0"/>
          </a:p>
        </p:txBody>
      </p:sp>
    </p:spTree>
    <p:extLst>
      <p:ext uri="{BB962C8B-B14F-4D97-AF65-F5344CB8AC3E}">
        <p14:creationId xmlns:p14="http://schemas.microsoft.com/office/powerpoint/2010/main" val="2689220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8786A49C-1907-44A9-9C86-B9507EF6A7D0}" type="slidenum">
              <a:rPr lang="en-PH" smtClean="0"/>
              <a:t>61</a:t>
            </a:fld>
            <a:endParaRPr lang="en-PH"/>
          </a:p>
        </p:txBody>
      </p:sp>
    </p:spTree>
    <p:extLst>
      <p:ext uri="{BB962C8B-B14F-4D97-AF65-F5344CB8AC3E}">
        <p14:creationId xmlns:p14="http://schemas.microsoft.com/office/powerpoint/2010/main" val="18880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BA68A-A68F-B4B2-CCEF-A02D22EBB6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0CAD93-957B-E66E-DCA4-0A20CC11FE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F4E95D-DB5D-2F21-5421-85D59003312B}"/>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BA7FC74F-0B8A-8275-A4E5-ED9AAD895366}"/>
              </a:ext>
            </a:extLst>
          </p:cNvPr>
          <p:cNvSpPr>
            <a:spLocks noGrp="1"/>
          </p:cNvSpPr>
          <p:nvPr>
            <p:ph type="sldNum" sz="quarter" idx="5"/>
          </p:nvPr>
        </p:nvSpPr>
        <p:spPr/>
        <p:txBody>
          <a:bodyPr/>
          <a:lstStyle/>
          <a:p>
            <a:fld id="{8786A49C-1907-44A9-9C86-B9507EF6A7D0}" type="slidenum">
              <a:rPr lang="en-PH" smtClean="0"/>
              <a:t>62</a:t>
            </a:fld>
            <a:endParaRPr lang="en-PH"/>
          </a:p>
        </p:txBody>
      </p:sp>
    </p:spTree>
    <p:extLst>
      <p:ext uri="{BB962C8B-B14F-4D97-AF65-F5344CB8AC3E}">
        <p14:creationId xmlns:p14="http://schemas.microsoft.com/office/powerpoint/2010/main" val="4274987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B6851-A5F6-C6BC-9BF9-00F7F6C0BE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46B2CE-9846-7385-1EAC-A064A4D16E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9A9269-C2B6-75EE-5B5A-38B547A90F01}"/>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5329D099-0D7E-043B-38EF-BB4DAC00FE74}"/>
              </a:ext>
            </a:extLst>
          </p:cNvPr>
          <p:cNvSpPr>
            <a:spLocks noGrp="1"/>
          </p:cNvSpPr>
          <p:nvPr>
            <p:ph type="sldNum" sz="quarter" idx="5"/>
          </p:nvPr>
        </p:nvSpPr>
        <p:spPr/>
        <p:txBody>
          <a:bodyPr/>
          <a:lstStyle/>
          <a:p>
            <a:fld id="{8786A49C-1907-44A9-9C86-B9507EF6A7D0}" type="slidenum">
              <a:rPr lang="en-PH" smtClean="0"/>
              <a:t>63</a:t>
            </a:fld>
            <a:endParaRPr lang="en-PH"/>
          </a:p>
        </p:txBody>
      </p:sp>
    </p:spTree>
    <p:extLst>
      <p:ext uri="{BB962C8B-B14F-4D97-AF65-F5344CB8AC3E}">
        <p14:creationId xmlns:p14="http://schemas.microsoft.com/office/powerpoint/2010/main" val="2974599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8786A49C-1907-44A9-9C86-B9507EF6A7D0}" type="slidenum">
              <a:rPr lang="en-PH" smtClean="0"/>
              <a:t>64</a:t>
            </a:fld>
            <a:endParaRPr lang="en-PH"/>
          </a:p>
        </p:txBody>
      </p:sp>
    </p:spTree>
    <p:extLst>
      <p:ext uri="{BB962C8B-B14F-4D97-AF65-F5344CB8AC3E}">
        <p14:creationId xmlns:p14="http://schemas.microsoft.com/office/powerpoint/2010/main" val="2000120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DE7FB-18A9-CF34-EDFC-18CF6CFEA2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279C6-C4B2-1745-3F98-F917357AC0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B6395D-7BE7-AF5C-7074-44AC19A3783C}"/>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E5361EA5-C2E5-F48E-F236-8D79806E3609}"/>
              </a:ext>
            </a:extLst>
          </p:cNvPr>
          <p:cNvSpPr>
            <a:spLocks noGrp="1"/>
          </p:cNvSpPr>
          <p:nvPr>
            <p:ph type="sldNum" sz="quarter" idx="5"/>
          </p:nvPr>
        </p:nvSpPr>
        <p:spPr/>
        <p:txBody>
          <a:bodyPr/>
          <a:lstStyle/>
          <a:p>
            <a:fld id="{8786A49C-1907-44A9-9C86-B9507EF6A7D0}" type="slidenum">
              <a:rPr lang="en-PH" smtClean="0"/>
              <a:t>65</a:t>
            </a:fld>
            <a:endParaRPr lang="en-PH"/>
          </a:p>
        </p:txBody>
      </p:sp>
    </p:spTree>
    <p:extLst>
      <p:ext uri="{BB962C8B-B14F-4D97-AF65-F5344CB8AC3E}">
        <p14:creationId xmlns:p14="http://schemas.microsoft.com/office/powerpoint/2010/main" val="3945161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8786A49C-1907-44A9-9C86-B9507EF6A7D0}" type="slidenum">
              <a:rPr lang="en-PH" smtClean="0"/>
              <a:t>66</a:t>
            </a:fld>
            <a:endParaRPr lang="en-PH"/>
          </a:p>
        </p:txBody>
      </p:sp>
    </p:spTree>
    <p:extLst>
      <p:ext uri="{BB962C8B-B14F-4D97-AF65-F5344CB8AC3E}">
        <p14:creationId xmlns:p14="http://schemas.microsoft.com/office/powerpoint/2010/main" val="1883392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7A6EA-F92B-4FA0-97A1-C78F7CEAFD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5E77BB-32C7-20DF-B633-62976ACD7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2DD680-DC20-3A40-01AC-E506D3B3C626}"/>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2CC84435-98D9-9E39-FD86-24EA23BA8286}"/>
              </a:ext>
            </a:extLst>
          </p:cNvPr>
          <p:cNvSpPr>
            <a:spLocks noGrp="1"/>
          </p:cNvSpPr>
          <p:nvPr>
            <p:ph type="sldNum" sz="quarter" idx="5"/>
          </p:nvPr>
        </p:nvSpPr>
        <p:spPr/>
        <p:txBody>
          <a:bodyPr/>
          <a:lstStyle/>
          <a:p>
            <a:fld id="{8786A49C-1907-44A9-9C86-B9507EF6A7D0}" type="slidenum">
              <a:rPr lang="en-PH" smtClean="0"/>
              <a:t>67</a:t>
            </a:fld>
            <a:endParaRPr lang="en-PH"/>
          </a:p>
        </p:txBody>
      </p:sp>
    </p:spTree>
    <p:extLst>
      <p:ext uri="{BB962C8B-B14F-4D97-AF65-F5344CB8AC3E}">
        <p14:creationId xmlns:p14="http://schemas.microsoft.com/office/powerpoint/2010/main" val="474951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7D9B9-64DF-94C1-621D-6EF719CEB0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4F1A23-B5C9-78E7-55E1-6C72BBA023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3D4BED-3F60-228F-CAEE-E66B4586E1C5}"/>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8559C5C6-E45B-76D2-97C2-34EF953BC671}"/>
              </a:ext>
            </a:extLst>
          </p:cNvPr>
          <p:cNvSpPr>
            <a:spLocks noGrp="1"/>
          </p:cNvSpPr>
          <p:nvPr>
            <p:ph type="sldNum" sz="quarter" idx="5"/>
          </p:nvPr>
        </p:nvSpPr>
        <p:spPr/>
        <p:txBody>
          <a:bodyPr/>
          <a:lstStyle/>
          <a:p>
            <a:fld id="{8786A49C-1907-44A9-9C86-B9507EF6A7D0}" type="slidenum">
              <a:rPr lang="en-PH" smtClean="0"/>
              <a:t>68</a:t>
            </a:fld>
            <a:endParaRPr lang="en-PH"/>
          </a:p>
        </p:txBody>
      </p:sp>
    </p:spTree>
    <p:extLst>
      <p:ext uri="{BB962C8B-B14F-4D97-AF65-F5344CB8AC3E}">
        <p14:creationId xmlns:p14="http://schemas.microsoft.com/office/powerpoint/2010/main" val="948323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C16EF-9CA5-C075-8CF6-F5820060BA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8D8B0-2338-4E5A-741C-30D30EF00B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384323-059C-7D6E-9144-850914D3E4FE}"/>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29EB03B9-15E3-5B36-DA67-1BDACFA4DA82}"/>
              </a:ext>
            </a:extLst>
          </p:cNvPr>
          <p:cNvSpPr>
            <a:spLocks noGrp="1"/>
          </p:cNvSpPr>
          <p:nvPr>
            <p:ph type="sldNum" sz="quarter" idx="5"/>
          </p:nvPr>
        </p:nvSpPr>
        <p:spPr/>
        <p:txBody>
          <a:bodyPr/>
          <a:lstStyle/>
          <a:p>
            <a:fld id="{8786A49C-1907-44A9-9C86-B9507EF6A7D0}" type="slidenum">
              <a:rPr lang="en-PH" smtClean="0"/>
              <a:t>69</a:t>
            </a:fld>
            <a:endParaRPr lang="en-PH"/>
          </a:p>
        </p:txBody>
      </p:sp>
    </p:spTree>
    <p:extLst>
      <p:ext uri="{BB962C8B-B14F-4D97-AF65-F5344CB8AC3E}">
        <p14:creationId xmlns:p14="http://schemas.microsoft.com/office/powerpoint/2010/main" val="3327870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5D79A-33C7-B8E9-2A77-1E61F4BD4E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926932-8452-43E2-1B1A-05433C40D8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CFF951-7727-26D0-5888-04C6CD20FA61}"/>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DE4A14BE-9946-65E9-8B19-AEF520718571}"/>
              </a:ext>
            </a:extLst>
          </p:cNvPr>
          <p:cNvSpPr>
            <a:spLocks noGrp="1"/>
          </p:cNvSpPr>
          <p:nvPr>
            <p:ph type="sldNum" sz="quarter" idx="5"/>
          </p:nvPr>
        </p:nvSpPr>
        <p:spPr/>
        <p:txBody>
          <a:bodyPr/>
          <a:lstStyle/>
          <a:p>
            <a:fld id="{8786A49C-1907-44A9-9C86-B9507EF6A7D0}" type="slidenum">
              <a:rPr lang="en-PH" smtClean="0"/>
              <a:t>70</a:t>
            </a:fld>
            <a:endParaRPr lang="en-PH"/>
          </a:p>
        </p:txBody>
      </p:sp>
    </p:spTree>
    <p:extLst>
      <p:ext uri="{BB962C8B-B14F-4D97-AF65-F5344CB8AC3E}">
        <p14:creationId xmlns:p14="http://schemas.microsoft.com/office/powerpoint/2010/main" val="80014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512C60-FA20-4223-96CB-856B033B4633}" type="slidenum">
              <a:rPr lang="en-US" smtClean="0"/>
              <a:t>53</a:t>
            </a:fld>
            <a:endParaRPr lang="en-US"/>
          </a:p>
        </p:txBody>
      </p:sp>
    </p:spTree>
    <p:extLst>
      <p:ext uri="{BB962C8B-B14F-4D97-AF65-F5344CB8AC3E}">
        <p14:creationId xmlns:p14="http://schemas.microsoft.com/office/powerpoint/2010/main" val="3835438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9B739-AA24-55C5-424F-67D2B0069A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D8B1DD-4180-3F8B-A4AA-A954D1C77F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BD6A3B-A44B-1901-35A3-7C6DBF778B3F}"/>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1FCCE0BE-5415-E3EE-A732-D88E63FC06CC}"/>
              </a:ext>
            </a:extLst>
          </p:cNvPr>
          <p:cNvSpPr>
            <a:spLocks noGrp="1"/>
          </p:cNvSpPr>
          <p:nvPr>
            <p:ph type="sldNum" sz="quarter" idx="5"/>
          </p:nvPr>
        </p:nvSpPr>
        <p:spPr/>
        <p:txBody>
          <a:bodyPr/>
          <a:lstStyle/>
          <a:p>
            <a:fld id="{8786A49C-1907-44A9-9C86-B9507EF6A7D0}" type="slidenum">
              <a:rPr lang="en-PH" smtClean="0"/>
              <a:t>71</a:t>
            </a:fld>
            <a:endParaRPr lang="en-PH"/>
          </a:p>
        </p:txBody>
      </p:sp>
    </p:spTree>
    <p:extLst>
      <p:ext uri="{BB962C8B-B14F-4D97-AF65-F5344CB8AC3E}">
        <p14:creationId xmlns:p14="http://schemas.microsoft.com/office/powerpoint/2010/main" val="2801185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8786A49C-1907-44A9-9C86-B9507EF6A7D0}" type="slidenum">
              <a:rPr lang="en-PH" smtClean="0"/>
              <a:t>72</a:t>
            </a:fld>
            <a:endParaRPr lang="en-PH"/>
          </a:p>
        </p:txBody>
      </p:sp>
    </p:spTree>
    <p:extLst>
      <p:ext uri="{BB962C8B-B14F-4D97-AF65-F5344CB8AC3E}">
        <p14:creationId xmlns:p14="http://schemas.microsoft.com/office/powerpoint/2010/main" val="1220298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4BC4F-6163-7383-E4A5-87F0E198B0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B37EBC-F3FD-76F6-3498-E8C3CAC7C4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DE28D2-26A4-D019-BB84-EBEC544E2417}"/>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EBC0625A-6379-84C3-2EAD-F8270C146E9C}"/>
              </a:ext>
            </a:extLst>
          </p:cNvPr>
          <p:cNvSpPr>
            <a:spLocks noGrp="1"/>
          </p:cNvSpPr>
          <p:nvPr>
            <p:ph type="sldNum" sz="quarter" idx="5"/>
          </p:nvPr>
        </p:nvSpPr>
        <p:spPr/>
        <p:txBody>
          <a:bodyPr/>
          <a:lstStyle/>
          <a:p>
            <a:fld id="{8786A49C-1907-44A9-9C86-B9507EF6A7D0}" type="slidenum">
              <a:rPr lang="en-PH" smtClean="0"/>
              <a:t>73</a:t>
            </a:fld>
            <a:endParaRPr lang="en-PH"/>
          </a:p>
        </p:txBody>
      </p:sp>
    </p:spTree>
    <p:extLst>
      <p:ext uri="{BB962C8B-B14F-4D97-AF65-F5344CB8AC3E}">
        <p14:creationId xmlns:p14="http://schemas.microsoft.com/office/powerpoint/2010/main" val="2623575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60892-B39C-83E0-F77B-6598FFDEEC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6C30B4-B318-2839-E752-03E8EB2230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BA2072-1852-EE0A-5AE5-D18EB93A962E}"/>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239F4588-9E58-C25E-651A-D63660493AC0}"/>
              </a:ext>
            </a:extLst>
          </p:cNvPr>
          <p:cNvSpPr>
            <a:spLocks noGrp="1"/>
          </p:cNvSpPr>
          <p:nvPr>
            <p:ph type="sldNum" sz="quarter" idx="5"/>
          </p:nvPr>
        </p:nvSpPr>
        <p:spPr/>
        <p:txBody>
          <a:bodyPr/>
          <a:lstStyle/>
          <a:p>
            <a:fld id="{8786A49C-1907-44A9-9C86-B9507EF6A7D0}" type="slidenum">
              <a:rPr lang="en-PH" smtClean="0"/>
              <a:t>74</a:t>
            </a:fld>
            <a:endParaRPr lang="en-PH"/>
          </a:p>
        </p:txBody>
      </p:sp>
    </p:spTree>
    <p:extLst>
      <p:ext uri="{BB962C8B-B14F-4D97-AF65-F5344CB8AC3E}">
        <p14:creationId xmlns:p14="http://schemas.microsoft.com/office/powerpoint/2010/main" val="2253195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7FC16-01AA-00AD-F990-397D1EDB63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780B61-BB76-AFD0-9912-663BC18B61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C25658-63B1-A789-040C-0482B0378C75}"/>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F9B4DCD4-4A57-CDB8-55C8-A60906FC5585}"/>
              </a:ext>
            </a:extLst>
          </p:cNvPr>
          <p:cNvSpPr>
            <a:spLocks noGrp="1"/>
          </p:cNvSpPr>
          <p:nvPr>
            <p:ph type="sldNum" sz="quarter" idx="5"/>
          </p:nvPr>
        </p:nvSpPr>
        <p:spPr/>
        <p:txBody>
          <a:bodyPr/>
          <a:lstStyle/>
          <a:p>
            <a:fld id="{8786A49C-1907-44A9-9C86-B9507EF6A7D0}" type="slidenum">
              <a:rPr lang="en-PH" smtClean="0"/>
              <a:t>75</a:t>
            </a:fld>
            <a:endParaRPr lang="en-PH"/>
          </a:p>
        </p:txBody>
      </p:sp>
    </p:spTree>
    <p:extLst>
      <p:ext uri="{BB962C8B-B14F-4D97-AF65-F5344CB8AC3E}">
        <p14:creationId xmlns:p14="http://schemas.microsoft.com/office/powerpoint/2010/main" val="2494392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8786A49C-1907-44A9-9C86-B9507EF6A7D0}" type="slidenum">
              <a:rPr lang="en-PH" smtClean="0"/>
              <a:t>76</a:t>
            </a:fld>
            <a:endParaRPr lang="en-PH"/>
          </a:p>
        </p:txBody>
      </p:sp>
    </p:spTree>
    <p:extLst>
      <p:ext uri="{BB962C8B-B14F-4D97-AF65-F5344CB8AC3E}">
        <p14:creationId xmlns:p14="http://schemas.microsoft.com/office/powerpoint/2010/main" val="2983809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E6321-B287-9FDD-3A3F-49AE472E79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5861EE-C61B-4483-45E4-AC31462A6D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6AC180-6B61-F3B8-F6FA-D3F371100D44}"/>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1A6DD519-66B5-8B49-CE1B-E854AB20B676}"/>
              </a:ext>
            </a:extLst>
          </p:cNvPr>
          <p:cNvSpPr>
            <a:spLocks noGrp="1"/>
          </p:cNvSpPr>
          <p:nvPr>
            <p:ph type="sldNum" sz="quarter" idx="5"/>
          </p:nvPr>
        </p:nvSpPr>
        <p:spPr/>
        <p:txBody>
          <a:bodyPr/>
          <a:lstStyle/>
          <a:p>
            <a:fld id="{8786A49C-1907-44A9-9C86-B9507EF6A7D0}" type="slidenum">
              <a:rPr lang="en-PH" smtClean="0"/>
              <a:t>77</a:t>
            </a:fld>
            <a:endParaRPr lang="en-PH"/>
          </a:p>
        </p:txBody>
      </p:sp>
    </p:spTree>
    <p:extLst>
      <p:ext uri="{BB962C8B-B14F-4D97-AF65-F5344CB8AC3E}">
        <p14:creationId xmlns:p14="http://schemas.microsoft.com/office/powerpoint/2010/main" val="2709439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1571A-177E-1CC2-AC52-BBF6F67C0D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360228-7685-207F-C3D0-0DBF6607D5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C3D9B0-B943-F6CA-468A-BB6C4C32B997}"/>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449863F7-5086-5C6B-54A1-39B2E787AF50}"/>
              </a:ext>
            </a:extLst>
          </p:cNvPr>
          <p:cNvSpPr>
            <a:spLocks noGrp="1"/>
          </p:cNvSpPr>
          <p:nvPr>
            <p:ph type="sldNum" sz="quarter" idx="5"/>
          </p:nvPr>
        </p:nvSpPr>
        <p:spPr/>
        <p:txBody>
          <a:bodyPr/>
          <a:lstStyle/>
          <a:p>
            <a:fld id="{8786A49C-1907-44A9-9C86-B9507EF6A7D0}" type="slidenum">
              <a:rPr lang="en-PH" smtClean="0"/>
              <a:t>78</a:t>
            </a:fld>
            <a:endParaRPr lang="en-PH"/>
          </a:p>
        </p:txBody>
      </p:sp>
    </p:spTree>
    <p:extLst>
      <p:ext uri="{BB962C8B-B14F-4D97-AF65-F5344CB8AC3E}">
        <p14:creationId xmlns:p14="http://schemas.microsoft.com/office/powerpoint/2010/main" val="1222208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C9A54-69B7-D45A-A088-8325F6F406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47438D-8234-B5CE-6222-7CDBFC56B0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35A330-AAD4-480E-E0C9-E029ECA9379D}"/>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F43ABE61-DA00-16CC-97D6-08AD1266402B}"/>
              </a:ext>
            </a:extLst>
          </p:cNvPr>
          <p:cNvSpPr>
            <a:spLocks noGrp="1"/>
          </p:cNvSpPr>
          <p:nvPr>
            <p:ph type="sldNum" sz="quarter" idx="5"/>
          </p:nvPr>
        </p:nvSpPr>
        <p:spPr/>
        <p:txBody>
          <a:bodyPr/>
          <a:lstStyle/>
          <a:p>
            <a:fld id="{8786A49C-1907-44A9-9C86-B9507EF6A7D0}" type="slidenum">
              <a:rPr lang="en-PH" smtClean="0"/>
              <a:t>79</a:t>
            </a:fld>
            <a:endParaRPr lang="en-PH"/>
          </a:p>
        </p:txBody>
      </p:sp>
    </p:spTree>
    <p:extLst>
      <p:ext uri="{BB962C8B-B14F-4D97-AF65-F5344CB8AC3E}">
        <p14:creationId xmlns:p14="http://schemas.microsoft.com/office/powerpoint/2010/main" val="147065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81003-C14D-D7BE-B687-C81D234D1B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6D27E4-3A9A-5B91-B7FB-3BCAF4A3AB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D2F6AD-82EA-CD78-CC1C-703569C3DC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9B3953-82E9-AD51-44EB-E2C6E1F8C8BF}"/>
              </a:ext>
            </a:extLst>
          </p:cNvPr>
          <p:cNvSpPr>
            <a:spLocks noGrp="1"/>
          </p:cNvSpPr>
          <p:nvPr>
            <p:ph type="sldNum" sz="quarter" idx="5"/>
          </p:nvPr>
        </p:nvSpPr>
        <p:spPr/>
        <p:txBody>
          <a:bodyPr/>
          <a:lstStyle/>
          <a:p>
            <a:fld id="{B5512C60-FA20-4223-96CB-856B033B4633}" type="slidenum">
              <a:rPr lang="en-US" smtClean="0"/>
              <a:t>54</a:t>
            </a:fld>
            <a:endParaRPr lang="en-US"/>
          </a:p>
        </p:txBody>
      </p:sp>
    </p:spTree>
    <p:extLst>
      <p:ext uri="{BB962C8B-B14F-4D97-AF65-F5344CB8AC3E}">
        <p14:creationId xmlns:p14="http://schemas.microsoft.com/office/powerpoint/2010/main" val="3606816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C2373-4F8F-C6DD-7C75-EA964B6C74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4CCF0D-3526-F32E-77A4-272A5165C1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DEABAE-B688-AFAE-5817-95CF5B72DC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86933CC-FEC7-742C-45DD-556BBB788C1D}"/>
              </a:ext>
            </a:extLst>
          </p:cNvPr>
          <p:cNvSpPr>
            <a:spLocks noGrp="1"/>
          </p:cNvSpPr>
          <p:nvPr>
            <p:ph type="sldNum" sz="quarter" idx="5"/>
          </p:nvPr>
        </p:nvSpPr>
        <p:spPr/>
        <p:txBody>
          <a:bodyPr/>
          <a:lstStyle/>
          <a:p>
            <a:fld id="{B5512C60-FA20-4223-96CB-856B033B4633}" type="slidenum">
              <a:rPr lang="en-US" smtClean="0"/>
              <a:t>55</a:t>
            </a:fld>
            <a:endParaRPr lang="en-US"/>
          </a:p>
        </p:txBody>
      </p:sp>
    </p:spTree>
    <p:extLst>
      <p:ext uri="{BB962C8B-B14F-4D97-AF65-F5344CB8AC3E}">
        <p14:creationId xmlns:p14="http://schemas.microsoft.com/office/powerpoint/2010/main" val="1718609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FA8BA-8A8A-7933-35AE-67FFB38A3D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FA6C78-6018-ABA8-B62D-FE37AC0CC1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7A47F7-A2A4-9C72-D582-65C9850F77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D104FD-7587-EDC5-4CDF-F11FC8220E02}"/>
              </a:ext>
            </a:extLst>
          </p:cNvPr>
          <p:cNvSpPr>
            <a:spLocks noGrp="1"/>
          </p:cNvSpPr>
          <p:nvPr>
            <p:ph type="sldNum" sz="quarter" idx="5"/>
          </p:nvPr>
        </p:nvSpPr>
        <p:spPr/>
        <p:txBody>
          <a:bodyPr/>
          <a:lstStyle/>
          <a:p>
            <a:fld id="{B5512C60-FA20-4223-96CB-856B033B4633}" type="slidenum">
              <a:rPr lang="en-US" smtClean="0"/>
              <a:t>56</a:t>
            </a:fld>
            <a:endParaRPr lang="en-US"/>
          </a:p>
        </p:txBody>
      </p:sp>
    </p:spTree>
    <p:extLst>
      <p:ext uri="{BB962C8B-B14F-4D97-AF65-F5344CB8AC3E}">
        <p14:creationId xmlns:p14="http://schemas.microsoft.com/office/powerpoint/2010/main" val="686982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056B8-F75F-58ED-D085-829540E330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44A151-5625-B13A-8267-DC234C54A3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B6BE1C-8871-AA4A-16DA-83ED6010DB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AB886D-F160-F148-A144-CF87A8FBF79F}"/>
              </a:ext>
            </a:extLst>
          </p:cNvPr>
          <p:cNvSpPr>
            <a:spLocks noGrp="1"/>
          </p:cNvSpPr>
          <p:nvPr>
            <p:ph type="sldNum" sz="quarter" idx="5"/>
          </p:nvPr>
        </p:nvSpPr>
        <p:spPr/>
        <p:txBody>
          <a:bodyPr/>
          <a:lstStyle/>
          <a:p>
            <a:fld id="{B5512C60-FA20-4223-96CB-856B033B4633}" type="slidenum">
              <a:rPr lang="en-US" smtClean="0"/>
              <a:t>57</a:t>
            </a:fld>
            <a:endParaRPr lang="en-US"/>
          </a:p>
        </p:txBody>
      </p:sp>
    </p:spTree>
    <p:extLst>
      <p:ext uri="{BB962C8B-B14F-4D97-AF65-F5344CB8AC3E}">
        <p14:creationId xmlns:p14="http://schemas.microsoft.com/office/powerpoint/2010/main" val="2371878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28D16-245E-7EEE-6CE3-62DDB42DEE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E4517D-2B0B-E47C-5B0B-B8AFFF3821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BB362D-FE0F-F1CE-EA63-2C6D3D4389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9E96B5-F2A9-E15C-39E5-2B74614B2BDD}"/>
              </a:ext>
            </a:extLst>
          </p:cNvPr>
          <p:cNvSpPr>
            <a:spLocks noGrp="1"/>
          </p:cNvSpPr>
          <p:nvPr>
            <p:ph type="sldNum" sz="quarter" idx="5"/>
          </p:nvPr>
        </p:nvSpPr>
        <p:spPr/>
        <p:txBody>
          <a:bodyPr/>
          <a:lstStyle/>
          <a:p>
            <a:fld id="{B5512C60-FA20-4223-96CB-856B033B4633}" type="slidenum">
              <a:rPr lang="en-US" smtClean="0"/>
              <a:t>58</a:t>
            </a:fld>
            <a:endParaRPr lang="en-US"/>
          </a:p>
        </p:txBody>
      </p:sp>
    </p:spTree>
    <p:extLst>
      <p:ext uri="{BB962C8B-B14F-4D97-AF65-F5344CB8AC3E}">
        <p14:creationId xmlns:p14="http://schemas.microsoft.com/office/powerpoint/2010/main" val="3228253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D6C9-CEB5-0D05-4C88-9124F0B1C8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E6A065-F464-366D-627A-A1F9936E6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26AD9D-021F-695C-E992-2620E75045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56BAE3-2169-9BAA-9BDA-5E073C611A35}"/>
              </a:ext>
            </a:extLst>
          </p:cNvPr>
          <p:cNvSpPr>
            <a:spLocks noGrp="1"/>
          </p:cNvSpPr>
          <p:nvPr>
            <p:ph type="sldNum" sz="quarter" idx="5"/>
          </p:nvPr>
        </p:nvSpPr>
        <p:spPr/>
        <p:txBody>
          <a:bodyPr/>
          <a:lstStyle/>
          <a:p>
            <a:fld id="{B5512C60-FA20-4223-96CB-856B033B4633}" type="slidenum">
              <a:rPr lang="en-US" smtClean="0"/>
              <a:t>59</a:t>
            </a:fld>
            <a:endParaRPr lang="en-US"/>
          </a:p>
        </p:txBody>
      </p:sp>
    </p:spTree>
    <p:extLst>
      <p:ext uri="{BB962C8B-B14F-4D97-AF65-F5344CB8AC3E}">
        <p14:creationId xmlns:p14="http://schemas.microsoft.com/office/powerpoint/2010/main" val="3848418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C8E5D-4432-65A0-1745-D3A99F9AE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BBDF43-6311-9D3F-80F1-AE8EAE44C7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8C3215-59D8-A5F1-95D7-55B259822E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0CE6D5-8182-0210-76AC-6C0A2A181FF6}"/>
              </a:ext>
            </a:extLst>
          </p:cNvPr>
          <p:cNvSpPr>
            <a:spLocks noGrp="1"/>
          </p:cNvSpPr>
          <p:nvPr>
            <p:ph type="sldNum" sz="quarter" idx="5"/>
          </p:nvPr>
        </p:nvSpPr>
        <p:spPr/>
        <p:txBody>
          <a:bodyPr/>
          <a:lstStyle/>
          <a:p>
            <a:fld id="{B5512C60-FA20-4223-96CB-856B033B4633}" type="slidenum">
              <a:rPr lang="en-US" smtClean="0"/>
              <a:t>60</a:t>
            </a:fld>
            <a:endParaRPr lang="en-US"/>
          </a:p>
        </p:txBody>
      </p:sp>
    </p:spTree>
    <p:extLst>
      <p:ext uri="{BB962C8B-B14F-4D97-AF65-F5344CB8AC3E}">
        <p14:creationId xmlns:p14="http://schemas.microsoft.com/office/powerpoint/2010/main" val="3546963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6C2B3-FDB4-8904-D33C-F6228FDFDB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FD129B-C51C-BD10-8951-06EAFD8E0A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DAC805-8FD7-C690-45CD-8B5D6B566849}"/>
              </a:ext>
            </a:extLst>
          </p:cNvPr>
          <p:cNvSpPr>
            <a:spLocks noGrp="1"/>
          </p:cNvSpPr>
          <p:nvPr>
            <p:ph type="dt" sz="half" idx="10"/>
          </p:nvPr>
        </p:nvSpPr>
        <p:spPr/>
        <p:txBody>
          <a:bodyPr/>
          <a:lstStyle/>
          <a:p>
            <a:fld id="{0FAD4E1C-47D4-4A9F-B083-16FAB8BBF734}" type="datetimeFigureOut">
              <a:rPr lang="en-US" smtClean="0"/>
              <a:t>12/17/2024</a:t>
            </a:fld>
            <a:endParaRPr lang="en-US"/>
          </a:p>
        </p:txBody>
      </p:sp>
      <p:sp>
        <p:nvSpPr>
          <p:cNvPr id="5" name="Footer Placeholder 4">
            <a:extLst>
              <a:ext uri="{FF2B5EF4-FFF2-40B4-BE49-F238E27FC236}">
                <a16:creationId xmlns:a16="http://schemas.microsoft.com/office/drawing/2014/main" id="{FE968104-A680-2008-5998-7C8A0D43BC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EF2884-DEE2-6AC2-C376-2A4553DDF03D}"/>
              </a:ext>
            </a:extLst>
          </p:cNvPr>
          <p:cNvSpPr>
            <a:spLocks noGrp="1"/>
          </p:cNvSpPr>
          <p:nvPr>
            <p:ph type="sldNum" sz="quarter" idx="12"/>
          </p:nvPr>
        </p:nvSpPr>
        <p:spPr/>
        <p:txBody>
          <a:bodyPr/>
          <a:lstStyle/>
          <a:p>
            <a:fld id="{3EF5E6E3-9626-46CB-A82E-01146FDFA3BF}" type="slidenum">
              <a:rPr lang="en-US" smtClean="0"/>
              <a:t>‹#›</a:t>
            </a:fld>
            <a:endParaRPr lang="en-US"/>
          </a:p>
        </p:txBody>
      </p:sp>
    </p:spTree>
    <p:extLst>
      <p:ext uri="{BB962C8B-B14F-4D97-AF65-F5344CB8AC3E}">
        <p14:creationId xmlns:p14="http://schemas.microsoft.com/office/powerpoint/2010/main" val="4103596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75A36-4B9B-59A9-F986-3B6264A0C4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FF2CC4-6FEF-A40D-F5BE-13BDB84012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FCEF9B-33EF-EA40-F3DC-52ABEE8D0EA9}"/>
              </a:ext>
            </a:extLst>
          </p:cNvPr>
          <p:cNvSpPr>
            <a:spLocks noGrp="1"/>
          </p:cNvSpPr>
          <p:nvPr>
            <p:ph type="dt" sz="half" idx="10"/>
          </p:nvPr>
        </p:nvSpPr>
        <p:spPr/>
        <p:txBody>
          <a:bodyPr/>
          <a:lstStyle/>
          <a:p>
            <a:fld id="{0FAD4E1C-47D4-4A9F-B083-16FAB8BBF734}" type="datetimeFigureOut">
              <a:rPr lang="en-US" smtClean="0"/>
              <a:t>12/17/2024</a:t>
            </a:fld>
            <a:endParaRPr lang="en-US"/>
          </a:p>
        </p:txBody>
      </p:sp>
      <p:sp>
        <p:nvSpPr>
          <p:cNvPr id="5" name="Footer Placeholder 4">
            <a:extLst>
              <a:ext uri="{FF2B5EF4-FFF2-40B4-BE49-F238E27FC236}">
                <a16:creationId xmlns:a16="http://schemas.microsoft.com/office/drawing/2014/main" id="{BB91FE4C-3110-476E-49D8-FB14B636D3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8FDF3-5A32-1D65-3F56-56A0A62C9289}"/>
              </a:ext>
            </a:extLst>
          </p:cNvPr>
          <p:cNvSpPr>
            <a:spLocks noGrp="1"/>
          </p:cNvSpPr>
          <p:nvPr>
            <p:ph type="sldNum" sz="quarter" idx="12"/>
          </p:nvPr>
        </p:nvSpPr>
        <p:spPr/>
        <p:txBody>
          <a:bodyPr/>
          <a:lstStyle/>
          <a:p>
            <a:fld id="{3EF5E6E3-9626-46CB-A82E-01146FDFA3BF}" type="slidenum">
              <a:rPr lang="en-US" smtClean="0"/>
              <a:t>‹#›</a:t>
            </a:fld>
            <a:endParaRPr lang="en-US"/>
          </a:p>
        </p:txBody>
      </p:sp>
    </p:spTree>
    <p:extLst>
      <p:ext uri="{BB962C8B-B14F-4D97-AF65-F5344CB8AC3E}">
        <p14:creationId xmlns:p14="http://schemas.microsoft.com/office/powerpoint/2010/main" val="4001566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F04215-9B89-DCE1-DA8C-990FF686DE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CCED81-7583-057B-21DF-6110768FEC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7B202F-9972-C837-B37D-1D2A7A9622C3}"/>
              </a:ext>
            </a:extLst>
          </p:cNvPr>
          <p:cNvSpPr>
            <a:spLocks noGrp="1"/>
          </p:cNvSpPr>
          <p:nvPr>
            <p:ph type="dt" sz="half" idx="10"/>
          </p:nvPr>
        </p:nvSpPr>
        <p:spPr/>
        <p:txBody>
          <a:bodyPr/>
          <a:lstStyle/>
          <a:p>
            <a:fld id="{0FAD4E1C-47D4-4A9F-B083-16FAB8BBF734}" type="datetimeFigureOut">
              <a:rPr lang="en-US" smtClean="0"/>
              <a:t>12/17/2024</a:t>
            </a:fld>
            <a:endParaRPr lang="en-US"/>
          </a:p>
        </p:txBody>
      </p:sp>
      <p:sp>
        <p:nvSpPr>
          <p:cNvPr id="5" name="Footer Placeholder 4">
            <a:extLst>
              <a:ext uri="{FF2B5EF4-FFF2-40B4-BE49-F238E27FC236}">
                <a16:creationId xmlns:a16="http://schemas.microsoft.com/office/drawing/2014/main" id="{556C8BAD-B430-9C74-7686-6E69024A16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8E2C13-0ABC-C0AC-0695-3ED1A83FEECB}"/>
              </a:ext>
            </a:extLst>
          </p:cNvPr>
          <p:cNvSpPr>
            <a:spLocks noGrp="1"/>
          </p:cNvSpPr>
          <p:nvPr>
            <p:ph type="sldNum" sz="quarter" idx="12"/>
          </p:nvPr>
        </p:nvSpPr>
        <p:spPr/>
        <p:txBody>
          <a:bodyPr/>
          <a:lstStyle/>
          <a:p>
            <a:fld id="{3EF5E6E3-9626-46CB-A82E-01146FDFA3BF}" type="slidenum">
              <a:rPr lang="en-US" smtClean="0"/>
              <a:t>‹#›</a:t>
            </a:fld>
            <a:endParaRPr lang="en-US"/>
          </a:p>
        </p:txBody>
      </p:sp>
    </p:spTree>
    <p:extLst>
      <p:ext uri="{BB962C8B-B14F-4D97-AF65-F5344CB8AC3E}">
        <p14:creationId xmlns:p14="http://schemas.microsoft.com/office/powerpoint/2010/main" val="835995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9FB89-662B-AB7D-1FBB-9ED87AC7DB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1F486E-E084-E69E-1F5B-FE695C7BFB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F22004-860B-04CC-4ABD-74708C1E862B}"/>
              </a:ext>
            </a:extLst>
          </p:cNvPr>
          <p:cNvSpPr>
            <a:spLocks noGrp="1"/>
          </p:cNvSpPr>
          <p:nvPr>
            <p:ph type="dt" sz="half" idx="10"/>
          </p:nvPr>
        </p:nvSpPr>
        <p:spPr/>
        <p:txBody>
          <a:bodyPr/>
          <a:lstStyle/>
          <a:p>
            <a:fld id="{0FAD4E1C-47D4-4A9F-B083-16FAB8BBF734}" type="datetimeFigureOut">
              <a:rPr lang="en-US" smtClean="0"/>
              <a:t>12/17/2024</a:t>
            </a:fld>
            <a:endParaRPr lang="en-US"/>
          </a:p>
        </p:txBody>
      </p:sp>
      <p:sp>
        <p:nvSpPr>
          <p:cNvPr id="5" name="Footer Placeholder 4">
            <a:extLst>
              <a:ext uri="{FF2B5EF4-FFF2-40B4-BE49-F238E27FC236}">
                <a16:creationId xmlns:a16="http://schemas.microsoft.com/office/drawing/2014/main" id="{18824210-708F-F754-36E8-5ABFCEE358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736AB1-2BCB-95B5-CF91-A86986801731}"/>
              </a:ext>
            </a:extLst>
          </p:cNvPr>
          <p:cNvSpPr>
            <a:spLocks noGrp="1"/>
          </p:cNvSpPr>
          <p:nvPr>
            <p:ph type="sldNum" sz="quarter" idx="12"/>
          </p:nvPr>
        </p:nvSpPr>
        <p:spPr/>
        <p:txBody>
          <a:bodyPr/>
          <a:lstStyle/>
          <a:p>
            <a:fld id="{3EF5E6E3-9626-46CB-A82E-01146FDFA3BF}" type="slidenum">
              <a:rPr lang="en-US" smtClean="0"/>
              <a:t>‹#›</a:t>
            </a:fld>
            <a:endParaRPr lang="en-US"/>
          </a:p>
        </p:txBody>
      </p:sp>
    </p:spTree>
    <p:extLst>
      <p:ext uri="{BB962C8B-B14F-4D97-AF65-F5344CB8AC3E}">
        <p14:creationId xmlns:p14="http://schemas.microsoft.com/office/powerpoint/2010/main" val="659849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2960D-04EF-4C23-D569-D986E8638B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C45616-343A-700D-384D-102005EAEBF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FD1F21-8C97-AF2A-9830-BF06C1C5A86D}"/>
              </a:ext>
            </a:extLst>
          </p:cNvPr>
          <p:cNvSpPr>
            <a:spLocks noGrp="1"/>
          </p:cNvSpPr>
          <p:nvPr>
            <p:ph type="dt" sz="half" idx="10"/>
          </p:nvPr>
        </p:nvSpPr>
        <p:spPr/>
        <p:txBody>
          <a:bodyPr/>
          <a:lstStyle/>
          <a:p>
            <a:fld id="{0FAD4E1C-47D4-4A9F-B083-16FAB8BBF734}" type="datetimeFigureOut">
              <a:rPr lang="en-US" smtClean="0"/>
              <a:t>12/17/2024</a:t>
            </a:fld>
            <a:endParaRPr lang="en-US"/>
          </a:p>
        </p:txBody>
      </p:sp>
      <p:sp>
        <p:nvSpPr>
          <p:cNvPr id="5" name="Footer Placeholder 4">
            <a:extLst>
              <a:ext uri="{FF2B5EF4-FFF2-40B4-BE49-F238E27FC236}">
                <a16:creationId xmlns:a16="http://schemas.microsoft.com/office/drawing/2014/main" id="{54EF789B-F866-D7B7-2AF8-78CE9FD304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227BD-4870-2121-CA7F-6E6BDBF1DBAC}"/>
              </a:ext>
            </a:extLst>
          </p:cNvPr>
          <p:cNvSpPr>
            <a:spLocks noGrp="1"/>
          </p:cNvSpPr>
          <p:nvPr>
            <p:ph type="sldNum" sz="quarter" idx="12"/>
          </p:nvPr>
        </p:nvSpPr>
        <p:spPr/>
        <p:txBody>
          <a:bodyPr/>
          <a:lstStyle/>
          <a:p>
            <a:fld id="{3EF5E6E3-9626-46CB-A82E-01146FDFA3BF}" type="slidenum">
              <a:rPr lang="en-US" smtClean="0"/>
              <a:t>‹#›</a:t>
            </a:fld>
            <a:endParaRPr lang="en-US"/>
          </a:p>
        </p:txBody>
      </p:sp>
    </p:spTree>
    <p:extLst>
      <p:ext uri="{BB962C8B-B14F-4D97-AF65-F5344CB8AC3E}">
        <p14:creationId xmlns:p14="http://schemas.microsoft.com/office/powerpoint/2010/main" val="2289421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9089-0795-E121-B1B8-CA42A98C83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9184F8-875B-0FF6-B414-67AB8AB324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C20262-E3A9-5D45-D51F-9E6410FFDC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4EC961-7BB4-94D9-27BF-5DA2191CBD51}"/>
              </a:ext>
            </a:extLst>
          </p:cNvPr>
          <p:cNvSpPr>
            <a:spLocks noGrp="1"/>
          </p:cNvSpPr>
          <p:nvPr>
            <p:ph type="dt" sz="half" idx="10"/>
          </p:nvPr>
        </p:nvSpPr>
        <p:spPr/>
        <p:txBody>
          <a:bodyPr/>
          <a:lstStyle/>
          <a:p>
            <a:fld id="{0FAD4E1C-47D4-4A9F-B083-16FAB8BBF734}" type="datetimeFigureOut">
              <a:rPr lang="en-US" smtClean="0"/>
              <a:t>12/17/2024</a:t>
            </a:fld>
            <a:endParaRPr lang="en-US"/>
          </a:p>
        </p:txBody>
      </p:sp>
      <p:sp>
        <p:nvSpPr>
          <p:cNvPr id="6" name="Footer Placeholder 5">
            <a:extLst>
              <a:ext uri="{FF2B5EF4-FFF2-40B4-BE49-F238E27FC236}">
                <a16:creationId xmlns:a16="http://schemas.microsoft.com/office/drawing/2014/main" id="{63117B69-BECF-08F5-BDB7-8203380D35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25ECA6-9F91-BC6B-AF5E-A53258690F21}"/>
              </a:ext>
            </a:extLst>
          </p:cNvPr>
          <p:cNvSpPr>
            <a:spLocks noGrp="1"/>
          </p:cNvSpPr>
          <p:nvPr>
            <p:ph type="sldNum" sz="quarter" idx="12"/>
          </p:nvPr>
        </p:nvSpPr>
        <p:spPr/>
        <p:txBody>
          <a:bodyPr/>
          <a:lstStyle/>
          <a:p>
            <a:fld id="{3EF5E6E3-9626-46CB-A82E-01146FDFA3BF}" type="slidenum">
              <a:rPr lang="en-US" smtClean="0"/>
              <a:t>‹#›</a:t>
            </a:fld>
            <a:endParaRPr lang="en-US"/>
          </a:p>
        </p:txBody>
      </p:sp>
    </p:spTree>
    <p:extLst>
      <p:ext uri="{BB962C8B-B14F-4D97-AF65-F5344CB8AC3E}">
        <p14:creationId xmlns:p14="http://schemas.microsoft.com/office/powerpoint/2010/main" val="2055979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12AAF-9AE9-B01C-02BE-6DDD0F769D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6BBD6B-9EFB-29DD-4F81-4B15BF5922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96CD57-2014-9CD1-B2C8-58C59A0610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4E9664-5ED4-B3BC-D11C-3C9C9F9835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988A6A-D208-0581-8395-8280494273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8D1E9A-93D7-5BCB-2DCD-78AA633C8DB4}"/>
              </a:ext>
            </a:extLst>
          </p:cNvPr>
          <p:cNvSpPr>
            <a:spLocks noGrp="1"/>
          </p:cNvSpPr>
          <p:nvPr>
            <p:ph type="dt" sz="half" idx="10"/>
          </p:nvPr>
        </p:nvSpPr>
        <p:spPr/>
        <p:txBody>
          <a:bodyPr/>
          <a:lstStyle/>
          <a:p>
            <a:fld id="{0FAD4E1C-47D4-4A9F-B083-16FAB8BBF734}" type="datetimeFigureOut">
              <a:rPr lang="en-US" smtClean="0"/>
              <a:t>12/17/2024</a:t>
            </a:fld>
            <a:endParaRPr lang="en-US"/>
          </a:p>
        </p:txBody>
      </p:sp>
      <p:sp>
        <p:nvSpPr>
          <p:cNvPr id="8" name="Footer Placeholder 7">
            <a:extLst>
              <a:ext uri="{FF2B5EF4-FFF2-40B4-BE49-F238E27FC236}">
                <a16:creationId xmlns:a16="http://schemas.microsoft.com/office/drawing/2014/main" id="{E1F25E2B-9D8D-2BC4-0241-7154351D2F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E88C98-48FD-D37D-804B-2549765771D7}"/>
              </a:ext>
            </a:extLst>
          </p:cNvPr>
          <p:cNvSpPr>
            <a:spLocks noGrp="1"/>
          </p:cNvSpPr>
          <p:nvPr>
            <p:ph type="sldNum" sz="quarter" idx="12"/>
          </p:nvPr>
        </p:nvSpPr>
        <p:spPr/>
        <p:txBody>
          <a:bodyPr/>
          <a:lstStyle/>
          <a:p>
            <a:fld id="{3EF5E6E3-9626-46CB-A82E-01146FDFA3BF}" type="slidenum">
              <a:rPr lang="en-US" smtClean="0"/>
              <a:t>‹#›</a:t>
            </a:fld>
            <a:endParaRPr lang="en-US"/>
          </a:p>
        </p:txBody>
      </p:sp>
    </p:spTree>
    <p:extLst>
      <p:ext uri="{BB962C8B-B14F-4D97-AF65-F5344CB8AC3E}">
        <p14:creationId xmlns:p14="http://schemas.microsoft.com/office/powerpoint/2010/main" val="169577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4A552-F301-5AEA-23F4-EF42467128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45BCA1-630F-8819-F81C-DBF72831D337}"/>
              </a:ext>
            </a:extLst>
          </p:cNvPr>
          <p:cNvSpPr>
            <a:spLocks noGrp="1"/>
          </p:cNvSpPr>
          <p:nvPr>
            <p:ph type="dt" sz="half" idx="10"/>
          </p:nvPr>
        </p:nvSpPr>
        <p:spPr/>
        <p:txBody>
          <a:bodyPr/>
          <a:lstStyle/>
          <a:p>
            <a:fld id="{0FAD4E1C-47D4-4A9F-B083-16FAB8BBF734}" type="datetimeFigureOut">
              <a:rPr lang="en-US" smtClean="0"/>
              <a:t>12/17/2024</a:t>
            </a:fld>
            <a:endParaRPr lang="en-US"/>
          </a:p>
        </p:txBody>
      </p:sp>
      <p:sp>
        <p:nvSpPr>
          <p:cNvPr id="4" name="Footer Placeholder 3">
            <a:extLst>
              <a:ext uri="{FF2B5EF4-FFF2-40B4-BE49-F238E27FC236}">
                <a16:creationId xmlns:a16="http://schemas.microsoft.com/office/drawing/2014/main" id="{6D2A4103-AA88-C122-D7C8-E24DBA9A1C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E50BD6-5894-C06B-CD49-EF297BA153F2}"/>
              </a:ext>
            </a:extLst>
          </p:cNvPr>
          <p:cNvSpPr>
            <a:spLocks noGrp="1"/>
          </p:cNvSpPr>
          <p:nvPr>
            <p:ph type="sldNum" sz="quarter" idx="12"/>
          </p:nvPr>
        </p:nvSpPr>
        <p:spPr/>
        <p:txBody>
          <a:bodyPr/>
          <a:lstStyle/>
          <a:p>
            <a:fld id="{3EF5E6E3-9626-46CB-A82E-01146FDFA3BF}" type="slidenum">
              <a:rPr lang="en-US" smtClean="0"/>
              <a:t>‹#›</a:t>
            </a:fld>
            <a:endParaRPr lang="en-US"/>
          </a:p>
        </p:txBody>
      </p:sp>
    </p:spTree>
    <p:extLst>
      <p:ext uri="{BB962C8B-B14F-4D97-AF65-F5344CB8AC3E}">
        <p14:creationId xmlns:p14="http://schemas.microsoft.com/office/powerpoint/2010/main" val="1974677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DA92A8-D864-8A54-B4BB-92F7F63DA69A}"/>
              </a:ext>
            </a:extLst>
          </p:cNvPr>
          <p:cNvSpPr>
            <a:spLocks noGrp="1"/>
          </p:cNvSpPr>
          <p:nvPr>
            <p:ph type="dt" sz="half" idx="10"/>
          </p:nvPr>
        </p:nvSpPr>
        <p:spPr/>
        <p:txBody>
          <a:bodyPr/>
          <a:lstStyle/>
          <a:p>
            <a:fld id="{0FAD4E1C-47D4-4A9F-B083-16FAB8BBF734}" type="datetimeFigureOut">
              <a:rPr lang="en-US" smtClean="0"/>
              <a:t>12/17/2024</a:t>
            </a:fld>
            <a:endParaRPr lang="en-US"/>
          </a:p>
        </p:txBody>
      </p:sp>
      <p:sp>
        <p:nvSpPr>
          <p:cNvPr id="3" name="Footer Placeholder 2">
            <a:extLst>
              <a:ext uri="{FF2B5EF4-FFF2-40B4-BE49-F238E27FC236}">
                <a16:creationId xmlns:a16="http://schemas.microsoft.com/office/drawing/2014/main" id="{42432556-960A-7173-0461-784C0BC43D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3B2D8D-859C-99E2-983C-428F1E9E3C0B}"/>
              </a:ext>
            </a:extLst>
          </p:cNvPr>
          <p:cNvSpPr>
            <a:spLocks noGrp="1"/>
          </p:cNvSpPr>
          <p:nvPr>
            <p:ph type="sldNum" sz="quarter" idx="12"/>
          </p:nvPr>
        </p:nvSpPr>
        <p:spPr/>
        <p:txBody>
          <a:bodyPr/>
          <a:lstStyle/>
          <a:p>
            <a:fld id="{3EF5E6E3-9626-46CB-A82E-01146FDFA3BF}" type="slidenum">
              <a:rPr lang="en-US" smtClean="0"/>
              <a:t>‹#›</a:t>
            </a:fld>
            <a:endParaRPr lang="en-US"/>
          </a:p>
        </p:txBody>
      </p:sp>
    </p:spTree>
    <p:extLst>
      <p:ext uri="{BB962C8B-B14F-4D97-AF65-F5344CB8AC3E}">
        <p14:creationId xmlns:p14="http://schemas.microsoft.com/office/powerpoint/2010/main" val="2855121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1D375-0781-D8B3-E40D-5F98D28D4E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7A9CE2-4614-1FE4-64BB-027CAAB3DA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8B09E2-813D-4C2E-3883-92C4AC7938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22529E-2515-D1E1-6273-9025889A2F1D}"/>
              </a:ext>
            </a:extLst>
          </p:cNvPr>
          <p:cNvSpPr>
            <a:spLocks noGrp="1"/>
          </p:cNvSpPr>
          <p:nvPr>
            <p:ph type="dt" sz="half" idx="10"/>
          </p:nvPr>
        </p:nvSpPr>
        <p:spPr/>
        <p:txBody>
          <a:bodyPr/>
          <a:lstStyle/>
          <a:p>
            <a:fld id="{0FAD4E1C-47D4-4A9F-B083-16FAB8BBF734}" type="datetimeFigureOut">
              <a:rPr lang="en-US" smtClean="0"/>
              <a:t>12/17/2024</a:t>
            </a:fld>
            <a:endParaRPr lang="en-US"/>
          </a:p>
        </p:txBody>
      </p:sp>
      <p:sp>
        <p:nvSpPr>
          <p:cNvPr id="6" name="Footer Placeholder 5">
            <a:extLst>
              <a:ext uri="{FF2B5EF4-FFF2-40B4-BE49-F238E27FC236}">
                <a16:creationId xmlns:a16="http://schemas.microsoft.com/office/drawing/2014/main" id="{7DFE4ED8-EDD2-C258-5421-38E220E7C6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3A9D1B-F3E1-6F76-9447-567E4D9C465E}"/>
              </a:ext>
            </a:extLst>
          </p:cNvPr>
          <p:cNvSpPr>
            <a:spLocks noGrp="1"/>
          </p:cNvSpPr>
          <p:nvPr>
            <p:ph type="sldNum" sz="quarter" idx="12"/>
          </p:nvPr>
        </p:nvSpPr>
        <p:spPr/>
        <p:txBody>
          <a:bodyPr/>
          <a:lstStyle/>
          <a:p>
            <a:fld id="{3EF5E6E3-9626-46CB-A82E-01146FDFA3BF}" type="slidenum">
              <a:rPr lang="en-US" smtClean="0"/>
              <a:t>‹#›</a:t>
            </a:fld>
            <a:endParaRPr lang="en-US"/>
          </a:p>
        </p:txBody>
      </p:sp>
    </p:spTree>
    <p:extLst>
      <p:ext uri="{BB962C8B-B14F-4D97-AF65-F5344CB8AC3E}">
        <p14:creationId xmlns:p14="http://schemas.microsoft.com/office/powerpoint/2010/main" val="1615436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35F46-A0DA-EBC6-F790-E247C35010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608A43-E3C2-EC1A-E6AC-51101910CD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ECDF85-3C09-0DE9-13C0-22198F614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49D4D6-EBD7-2848-B33D-D844623D3EC9}"/>
              </a:ext>
            </a:extLst>
          </p:cNvPr>
          <p:cNvSpPr>
            <a:spLocks noGrp="1"/>
          </p:cNvSpPr>
          <p:nvPr>
            <p:ph type="dt" sz="half" idx="10"/>
          </p:nvPr>
        </p:nvSpPr>
        <p:spPr/>
        <p:txBody>
          <a:bodyPr/>
          <a:lstStyle/>
          <a:p>
            <a:fld id="{0FAD4E1C-47D4-4A9F-B083-16FAB8BBF734}" type="datetimeFigureOut">
              <a:rPr lang="en-US" smtClean="0"/>
              <a:t>12/17/2024</a:t>
            </a:fld>
            <a:endParaRPr lang="en-US"/>
          </a:p>
        </p:txBody>
      </p:sp>
      <p:sp>
        <p:nvSpPr>
          <p:cNvPr id="6" name="Footer Placeholder 5">
            <a:extLst>
              <a:ext uri="{FF2B5EF4-FFF2-40B4-BE49-F238E27FC236}">
                <a16:creationId xmlns:a16="http://schemas.microsoft.com/office/drawing/2014/main" id="{13BC1956-88B4-1BB9-2ACA-14CEB50B6D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EBAC86-1B62-8968-8485-2ED70D5CBEB5}"/>
              </a:ext>
            </a:extLst>
          </p:cNvPr>
          <p:cNvSpPr>
            <a:spLocks noGrp="1"/>
          </p:cNvSpPr>
          <p:nvPr>
            <p:ph type="sldNum" sz="quarter" idx="12"/>
          </p:nvPr>
        </p:nvSpPr>
        <p:spPr/>
        <p:txBody>
          <a:bodyPr/>
          <a:lstStyle/>
          <a:p>
            <a:fld id="{3EF5E6E3-9626-46CB-A82E-01146FDFA3BF}" type="slidenum">
              <a:rPr lang="en-US" smtClean="0"/>
              <a:t>‹#›</a:t>
            </a:fld>
            <a:endParaRPr lang="en-US"/>
          </a:p>
        </p:txBody>
      </p:sp>
    </p:spTree>
    <p:extLst>
      <p:ext uri="{BB962C8B-B14F-4D97-AF65-F5344CB8AC3E}">
        <p14:creationId xmlns:p14="http://schemas.microsoft.com/office/powerpoint/2010/main" val="3043411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D2A893-38CA-0BB1-89BC-63D18C8860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C4CB77-F886-2B83-E26B-583D48A751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4636D4-84CC-4B8C-E4CF-DD22419439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FAD4E1C-47D4-4A9F-B083-16FAB8BBF734}" type="datetimeFigureOut">
              <a:rPr lang="en-US" smtClean="0"/>
              <a:t>12/17/2024</a:t>
            </a:fld>
            <a:endParaRPr lang="en-US"/>
          </a:p>
        </p:txBody>
      </p:sp>
      <p:sp>
        <p:nvSpPr>
          <p:cNvPr id="5" name="Footer Placeholder 4">
            <a:extLst>
              <a:ext uri="{FF2B5EF4-FFF2-40B4-BE49-F238E27FC236}">
                <a16:creationId xmlns:a16="http://schemas.microsoft.com/office/drawing/2014/main" id="{CD79F9DD-8C89-8E2E-4CFE-E888ACED46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03AC184-B613-1188-4743-1F75BD4614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EF5E6E3-9626-46CB-A82E-01146FDFA3BF}" type="slidenum">
              <a:rPr lang="en-US" smtClean="0"/>
              <a:t>‹#›</a:t>
            </a:fld>
            <a:endParaRPr lang="en-US"/>
          </a:p>
        </p:txBody>
      </p:sp>
    </p:spTree>
    <p:extLst>
      <p:ext uri="{BB962C8B-B14F-4D97-AF65-F5344CB8AC3E}">
        <p14:creationId xmlns:p14="http://schemas.microsoft.com/office/powerpoint/2010/main" val="28568269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slide" Target="slide11.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slide" Target="slide8.xml"/></Relationships>
</file>

<file path=ppt/slides/_rels/slide12.xml.rels><?xml version="1.0" encoding="UTF-8" standalone="yes"?>
<Relationships xmlns="http://schemas.openxmlformats.org/package/2006/relationships"><Relationship Id="rId8" Type="http://schemas.openxmlformats.org/officeDocument/2006/relationships/image" Target="../media/image2.jpg"/><Relationship Id="rId3" Type="http://schemas.microsoft.com/office/2007/relationships/hdphoto" Target="../media/hdphoto1.wdp"/><Relationship Id="rId7" Type="http://schemas.openxmlformats.org/officeDocument/2006/relationships/slide" Target="slide26.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13.xml"/><Relationship Id="rId4" Type="http://schemas.openxmlformats.org/officeDocument/2006/relationships/slide" Target="slide17.xml"/><Relationship Id="rId9" Type="http://schemas.openxmlformats.org/officeDocument/2006/relationships/image" Target="../media/image8.jpg"/></Relationships>
</file>

<file path=ppt/slides/_rels/slide13.xml.rels><?xml version="1.0" encoding="UTF-8" standalone="yes"?>
<Relationships xmlns="http://schemas.openxmlformats.org/package/2006/relationships"><Relationship Id="rId8" Type="http://schemas.openxmlformats.org/officeDocument/2006/relationships/slide" Target="slide12.xml"/><Relationship Id="rId3" Type="http://schemas.microsoft.com/office/2007/relationships/hdphoto" Target="../media/hdphoto1.wdp"/><Relationship Id="rId7"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15.xml"/><Relationship Id="rId4" Type="http://schemas.openxmlformats.org/officeDocument/2006/relationships/slide" Target="slide17.xml"/><Relationship Id="rId9" Type="http://schemas.openxmlformats.org/officeDocument/2006/relationships/slide" Target="slide14.xml"/></Relationships>
</file>

<file path=ppt/slides/_rels/slide14.xml.rels><?xml version="1.0" encoding="UTF-8" standalone="yes"?>
<Relationships xmlns="http://schemas.openxmlformats.org/package/2006/relationships"><Relationship Id="rId8" Type="http://schemas.openxmlformats.org/officeDocument/2006/relationships/slide" Target="slide12.xml"/><Relationship Id="rId3" Type="http://schemas.microsoft.com/office/2007/relationships/hdphoto" Target="../media/hdphoto1.wdp"/><Relationship Id="rId7"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15.xml"/><Relationship Id="rId4" Type="http://schemas.openxmlformats.org/officeDocument/2006/relationships/slide" Target="slide17.xml"/></Relationships>
</file>

<file path=ppt/slides/_rels/slide15.xml.rels><?xml version="1.0" encoding="UTF-8" standalone="yes"?>
<Relationships xmlns="http://schemas.openxmlformats.org/package/2006/relationships"><Relationship Id="rId8" Type="http://schemas.openxmlformats.org/officeDocument/2006/relationships/slide" Target="slide13.xml"/><Relationship Id="rId3" Type="http://schemas.microsoft.com/office/2007/relationships/hdphoto" Target="../media/hdphoto1.wdp"/><Relationship Id="rId7" Type="http://schemas.openxmlformats.org/officeDocument/2006/relationships/slide" Target="slide1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slide" Target="slide26.xml"/><Relationship Id="rId10" Type="http://schemas.openxmlformats.org/officeDocument/2006/relationships/image" Target="../media/image9.png"/><Relationship Id="rId4" Type="http://schemas.openxmlformats.org/officeDocument/2006/relationships/slide" Target="slide17.xml"/><Relationship Id="rId9" Type="http://schemas.openxmlformats.org/officeDocument/2006/relationships/slide" Target="slide39.xml"/></Relationships>
</file>

<file path=ppt/slides/_rels/slide16.xml.rels><?xml version="1.0" encoding="UTF-8" standalone="yes"?>
<Relationships xmlns="http://schemas.openxmlformats.org/package/2006/relationships"><Relationship Id="rId8" Type="http://schemas.openxmlformats.org/officeDocument/2006/relationships/slide" Target="slide13.xml"/><Relationship Id="rId3" Type="http://schemas.microsoft.com/office/2007/relationships/hdphoto" Target="../media/hdphoto1.wdp"/><Relationship Id="rId7" Type="http://schemas.openxmlformats.org/officeDocument/2006/relationships/slide" Target="slide1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jpg"/><Relationship Id="rId11" Type="http://schemas.openxmlformats.org/officeDocument/2006/relationships/image" Target="../media/image9.png"/><Relationship Id="rId5" Type="http://schemas.openxmlformats.org/officeDocument/2006/relationships/slide" Target="slide26.xml"/><Relationship Id="rId10" Type="http://schemas.openxmlformats.org/officeDocument/2006/relationships/slide" Target="slide39.xml"/><Relationship Id="rId4" Type="http://schemas.openxmlformats.org/officeDocument/2006/relationships/slide" Target="slide17.xml"/><Relationship Id="rId9" Type="http://schemas.openxmlformats.org/officeDocument/2006/relationships/slide" Target="slide15.xml"/></Relationships>
</file>

<file path=ppt/slides/_rels/slide17.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image" Target="../media/image10.png"/><Relationship Id="rId3" Type="http://schemas.microsoft.com/office/2007/relationships/hdphoto" Target="../media/hdphoto1.wdp"/><Relationship Id="rId7" Type="http://schemas.openxmlformats.org/officeDocument/2006/relationships/slide" Target="slide13.xml"/><Relationship Id="rId12" Type="http://schemas.openxmlformats.org/officeDocument/2006/relationships/slide" Target="slide2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slide" Target="slide18.xml"/><Relationship Id="rId5" Type="http://schemas.openxmlformats.org/officeDocument/2006/relationships/image" Target="../media/image2.jpg"/><Relationship Id="rId10" Type="http://schemas.openxmlformats.org/officeDocument/2006/relationships/hyperlink" Target="mailto:Adrian@gmail.com" TargetMode="External"/><Relationship Id="rId4" Type="http://schemas.openxmlformats.org/officeDocument/2006/relationships/slide" Target="slide26.xml"/><Relationship Id="rId9" Type="http://schemas.openxmlformats.org/officeDocument/2006/relationships/slide" Target="slide17.xml"/><Relationship Id="rId14" Type="http://schemas.openxmlformats.org/officeDocument/2006/relationships/image" Target="../media/image11.svg"/></Relationships>
</file>

<file path=ppt/slides/_rels/slide18.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slide" Target="slide17.xml"/><Relationship Id="rId3" Type="http://schemas.microsoft.com/office/2007/relationships/hdphoto" Target="../media/hdphoto1.wdp"/><Relationship Id="rId7" Type="http://schemas.openxmlformats.org/officeDocument/2006/relationships/image" Target="../media/image10.png"/><Relationship Id="rId12" Type="http://schemas.openxmlformats.org/officeDocument/2006/relationships/slide" Target="slide1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22.xml"/><Relationship Id="rId11" Type="http://schemas.openxmlformats.org/officeDocument/2006/relationships/slide" Target="slide13.xml"/><Relationship Id="rId5" Type="http://schemas.openxmlformats.org/officeDocument/2006/relationships/slide" Target="slide19.xml"/><Relationship Id="rId10" Type="http://schemas.openxmlformats.org/officeDocument/2006/relationships/slide" Target="slide12.xml"/><Relationship Id="rId4" Type="http://schemas.openxmlformats.org/officeDocument/2006/relationships/image" Target="../media/image2.jpg"/><Relationship Id="rId9" Type="http://schemas.openxmlformats.org/officeDocument/2006/relationships/slide" Target="slide26.xml"/></Relationships>
</file>

<file path=ppt/slides/_rels/slide1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slide" Target="slide15.xml"/><Relationship Id="rId3" Type="http://schemas.microsoft.com/office/2007/relationships/hdphoto" Target="../media/hdphoto1.wdp"/><Relationship Id="rId7" Type="http://schemas.openxmlformats.org/officeDocument/2006/relationships/slide" Target="slide22.xml"/><Relationship Id="rId12" Type="http://schemas.openxmlformats.org/officeDocument/2006/relationships/slide" Target="slide1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20.xml"/><Relationship Id="rId11" Type="http://schemas.openxmlformats.org/officeDocument/2006/relationships/slide" Target="slide12.xml"/><Relationship Id="rId5" Type="http://schemas.openxmlformats.org/officeDocument/2006/relationships/slide" Target="slide44.xml"/><Relationship Id="rId10" Type="http://schemas.openxmlformats.org/officeDocument/2006/relationships/slide" Target="slide26.xml"/><Relationship Id="rId4" Type="http://schemas.openxmlformats.org/officeDocument/2006/relationships/image" Target="../media/image2.jpg"/><Relationship Id="rId9" Type="http://schemas.openxmlformats.org/officeDocument/2006/relationships/image" Target="../media/image11.svg"/><Relationship Id="rId14" Type="http://schemas.openxmlformats.org/officeDocument/2006/relationships/slide" Target="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slide" Target="slide15.xml"/><Relationship Id="rId3" Type="http://schemas.microsoft.com/office/2007/relationships/hdphoto" Target="../media/hdphoto1.wdp"/><Relationship Id="rId7" Type="http://schemas.openxmlformats.org/officeDocument/2006/relationships/slide" Target="slide22.xml"/><Relationship Id="rId12" Type="http://schemas.openxmlformats.org/officeDocument/2006/relationships/slide" Target="slide1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21.xml"/><Relationship Id="rId11" Type="http://schemas.openxmlformats.org/officeDocument/2006/relationships/slide" Target="slide12.xml"/><Relationship Id="rId5" Type="http://schemas.openxmlformats.org/officeDocument/2006/relationships/slide" Target="slide19.xml"/><Relationship Id="rId10" Type="http://schemas.openxmlformats.org/officeDocument/2006/relationships/slide" Target="slide26.xml"/><Relationship Id="rId4" Type="http://schemas.openxmlformats.org/officeDocument/2006/relationships/image" Target="../media/image2.jpg"/><Relationship Id="rId9" Type="http://schemas.openxmlformats.org/officeDocument/2006/relationships/image" Target="../media/image11.svg"/><Relationship Id="rId14" Type="http://schemas.openxmlformats.org/officeDocument/2006/relationships/slide" Target="slide17.xml"/></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slide" Target="slide15.xml"/><Relationship Id="rId3" Type="http://schemas.microsoft.com/office/2007/relationships/hdphoto" Target="../media/hdphoto1.wdp"/><Relationship Id="rId7" Type="http://schemas.openxmlformats.org/officeDocument/2006/relationships/slide" Target="slide22.xml"/><Relationship Id="rId12" Type="http://schemas.openxmlformats.org/officeDocument/2006/relationships/slide" Target="slide1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slide" Target="slide12.xml"/><Relationship Id="rId5" Type="http://schemas.openxmlformats.org/officeDocument/2006/relationships/hyperlink" Target="mailto:Adrian@gmail.com" TargetMode="External"/><Relationship Id="rId10" Type="http://schemas.openxmlformats.org/officeDocument/2006/relationships/slide" Target="slide26.xml"/><Relationship Id="rId4" Type="http://schemas.openxmlformats.org/officeDocument/2006/relationships/image" Target="../media/image2.jpg"/><Relationship Id="rId9" Type="http://schemas.openxmlformats.org/officeDocument/2006/relationships/image" Target="../media/image11.svg"/><Relationship Id="rId14" Type="http://schemas.openxmlformats.org/officeDocument/2006/relationships/slide" Target="slide17.xml"/></Relationships>
</file>

<file path=ppt/slides/_rels/slide22.xml.rels><?xml version="1.0" encoding="UTF-8" standalone="yes"?>
<Relationships xmlns="http://schemas.openxmlformats.org/package/2006/relationships"><Relationship Id="rId8" Type="http://schemas.openxmlformats.org/officeDocument/2006/relationships/slide" Target="slide23.xml"/><Relationship Id="rId13" Type="http://schemas.openxmlformats.org/officeDocument/2006/relationships/slide" Target="slide12.xml"/><Relationship Id="rId3" Type="http://schemas.microsoft.com/office/2007/relationships/hdphoto" Target="../media/hdphoto1.wdp"/><Relationship Id="rId7" Type="http://schemas.openxmlformats.org/officeDocument/2006/relationships/image" Target="../media/image11.svg"/><Relationship Id="rId12" Type="http://schemas.openxmlformats.org/officeDocument/2006/relationships/slide" Target="slide26.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2.png"/><Relationship Id="rId5" Type="http://schemas.openxmlformats.org/officeDocument/2006/relationships/slide" Target="slide22.xml"/><Relationship Id="rId15" Type="http://schemas.openxmlformats.org/officeDocument/2006/relationships/slide" Target="slide15.xml"/><Relationship Id="rId10" Type="http://schemas.openxmlformats.org/officeDocument/2006/relationships/slide" Target="slide17.xml"/><Relationship Id="rId4" Type="http://schemas.openxmlformats.org/officeDocument/2006/relationships/image" Target="../media/image2.jpg"/><Relationship Id="rId9" Type="http://schemas.openxmlformats.org/officeDocument/2006/relationships/slide" Target="slide8.xml"/><Relationship Id="rId14" Type="http://schemas.openxmlformats.org/officeDocument/2006/relationships/slide" Target="slide13.xml"/></Relationships>
</file>

<file path=ppt/slides/_rels/slide23.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slide" Target="slide13.xml"/><Relationship Id="rId3" Type="http://schemas.microsoft.com/office/2007/relationships/hdphoto" Target="../media/hdphoto1.wdp"/><Relationship Id="rId7" Type="http://schemas.openxmlformats.org/officeDocument/2006/relationships/image" Target="../media/image11.svg"/><Relationship Id="rId12" Type="http://schemas.openxmlformats.org/officeDocument/2006/relationships/slide" Target="slide1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26.xml"/><Relationship Id="rId5" Type="http://schemas.openxmlformats.org/officeDocument/2006/relationships/slide" Target="slide22.xml"/><Relationship Id="rId15" Type="http://schemas.openxmlformats.org/officeDocument/2006/relationships/slide" Target="slide17.xml"/><Relationship Id="rId10" Type="http://schemas.openxmlformats.org/officeDocument/2006/relationships/slide" Target="slide50.xml"/><Relationship Id="rId4" Type="http://schemas.openxmlformats.org/officeDocument/2006/relationships/image" Target="../media/image2.jpg"/><Relationship Id="rId9" Type="http://schemas.openxmlformats.org/officeDocument/2006/relationships/slide" Target="slide47.xml"/><Relationship Id="rId14" Type="http://schemas.openxmlformats.org/officeDocument/2006/relationships/slide" Target="slide15.xml"/></Relationships>
</file>

<file path=ppt/slides/_rels/slide24.xml.rels><?xml version="1.0" encoding="UTF-8" standalone="yes"?>
<Relationships xmlns="http://schemas.openxmlformats.org/package/2006/relationships"><Relationship Id="rId8" Type="http://schemas.openxmlformats.org/officeDocument/2006/relationships/slide" Target="slide25.xml"/><Relationship Id="rId13" Type="http://schemas.openxmlformats.org/officeDocument/2006/relationships/slide" Target="slide17.xml"/><Relationship Id="rId3" Type="http://schemas.microsoft.com/office/2007/relationships/hdphoto" Target="../media/hdphoto1.wdp"/><Relationship Id="rId7" Type="http://schemas.openxmlformats.org/officeDocument/2006/relationships/image" Target="../media/image11.svg"/><Relationship Id="rId12" Type="http://schemas.openxmlformats.org/officeDocument/2006/relationships/slide" Target="slide1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13.xml"/><Relationship Id="rId5" Type="http://schemas.openxmlformats.org/officeDocument/2006/relationships/slide" Target="slide22.xml"/><Relationship Id="rId10" Type="http://schemas.openxmlformats.org/officeDocument/2006/relationships/slide" Target="slide12.xml"/><Relationship Id="rId4" Type="http://schemas.openxmlformats.org/officeDocument/2006/relationships/image" Target="../media/image2.jpg"/><Relationship Id="rId9" Type="http://schemas.openxmlformats.org/officeDocument/2006/relationships/slide" Target="slide26.xml"/></Relationships>
</file>

<file path=ppt/slides/_rels/slide25.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8.xml"/><Relationship Id="rId3" Type="http://schemas.microsoft.com/office/2007/relationships/hdphoto" Target="../media/hdphoto1.wdp"/><Relationship Id="rId7" Type="http://schemas.openxmlformats.org/officeDocument/2006/relationships/slide" Target="slide13.xml"/><Relationship Id="rId12"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image" Target="../media/image10.png"/><Relationship Id="rId5" Type="http://schemas.openxmlformats.org/officeDocument/2006/relationships/image" Target="../media/image2.jpg"/><Relationship Id="rId10" Type="http://schemas.openxmlformats.org/officeDocument/2006/relationships/slide" Target="slide22.xml"/><Relationship Id="rId4" Type="http://schemas.openxmlformats.org/officeDocument/2006/relationships/slide" Target="slide26.xml"/><Relationship Id="rId9" Type="http://schemas.openxmlformats.org/officeDocument/2006/relationships/slide" Target="slide17.xml"/></Relationships>
</file>

<file path=ppt/slides/_rels/slide26.xml.rels><?xml version="1.0" encoding="UTF-8" standalone="yes"?>
<Relationships xmlns="http://schemas.openxmlformats.org/package/2006/relationships"><Relationship Id="rId8" Type="http://schemas.openxmlformats.org/officeDocument/2006/relationships/slide" Target="slide17.xml"/><Relationship Id="rId3" Type="http://schemas.microsoft.com/office/2007/relationships/hdphoto" Target="../media/hdphoto1.wdp"/><Relationship Id="rId7" Type="http://schemas.openxmlformats.org/officeDocument/2006/relationships/slide" Target="slide1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12.xml"/><Relationship Id="rId4" Type="http://schemas.openxmlformats.org/officeDocument/2006/relationships/image" Target="../media/image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slide" Target="slide29.xml"/><Relationship Id="rId3" Type="http://schemas.microsoft.com/office/2007/relationships/hdphoto" Target="../media/hdphoto1.wdp"/><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slide" Target="slide32.xml"/><Relationship Id="rId4" Type="http://schemas.openxmlformats.org/officeDocument/2006/relationships/image" Target="../media/image5.jpe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slide" Target="slide30.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slide" Target="slide31.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slide" Target="slide28.xml"/></Relationships>
</file>

<file path=ppt/slides/_rels/slide32.xml.rels><?xml version="1.0" encoding="UTF-8" standalone="yes"?>
<Relationships xmlns="http://schemas.openxmlformats.org/package/2006/relationships"><Relationship Id="rId8" Type="http://schemas.openxmlformats.org/officeDocument/2006/relationships/image" Target="../media/image8.jpg"/><Relationship Id="rId3" Type="http://schemas.microsoft.com/office/2007/relationships/hdphoto" Target="../media/hdphoto1.wdp"/><Relationship Id="rId7"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51.xml"/><Relationship Id="rId5" Type="http://schemas.openxmlformats.org/officeDocument/2006/relationships/slide" Target="slide42.xml"/><Relationship Id="rId10" Type="http://schemas.openxmlformats.org/officeDocument/2006/relationships/slide" Target="slide34.xml"/><Relationship Id="rId4" Type="http://schemas.openxmlformats.org/officeDocument/2006/relationships/slide" Target="slide33.xml"/><Relationship Id="rId9" Type="http://schemas.openxmlformats.org/officeDocument/2006/relationships/slide" Target="slide38.xml"/></Relationships>
</file>

<file path=ppt/slides/_rels/slide33.xml.rels><?xml version="1.0" encoding="UTF-8" standalone="yes"?>
<Relationships xmlns="http://schemas.openxmlformats.org/package/2006/relationships"><Relationship Id="rId8" Type="http://schemas.openxmlformats.org/officeDocument/2006/relationships/slide" Target="slide38.xml"/><Relationship Id="rId3" Type="http://schemas.microsoft.com/office/2007/relationships/hdphoto" Target="../media/hdphoto1.wdp"/><Relationship Id="rId7" Type="http://schemas.openxmlformats.org/officeDocument/2006/relationships/slide" Target="slide3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jpg"/><Relationship Id="rId11" Type="http://schemas.openxmlformats.org/officeDocument/2006/relationships/image" Target="../media/image9.png"/><Relationship Id="rId5" Type="http://schemas.openxmlformats.org/officeDocument/2006/relationships/slide" Target="slide51.xml"/><Relationship Id="rId10" Type="http://schemas.openxmlformats.org/officeDocument/2006/relationships/slide" Target="slide39.xml"/><Relationship Id="rId4" Type="http://schemas.openxmlformats.org/officeDocument/2006/relationships/slide" Target="slide42.xml"/><Relationship Id="rId9" Type="http://schemas.openxmlformats.org/officeDocument/2006/relationships/slide" Target="slide34.xml"/></Relationships>
</file>

<file path=ppt/slides/_rels/slide34.xml.rels><?xml version="1.0" encoding="UTF-8" standalone="yes"?>
<Relationships xmlns="http://schemas.openxmlformats.org/package/2006/relationships"><Relationship Id="rId8" Type="http://schemas.openxmlformats.org/officeDocument/2006/relationships/slide" Target="slide32.xml"/><Relationship Id="rId3" Type="http://schemas.microsoft.com/office/2007/relationships/hdphoto" Target="../media/hdphoto1.wdp"/><Relationship Id="rId7" Type="http://schemas.openxmlformats.org/officeDocument/2006/relationships/image" Target="../media/image2.jpg"/><Relationship Id="rId12" Type="http://schemas.openxmlformats.org/officeDocument/2006/relationships/slide" Target="slide3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51.xml"/><Relationship Id="rId11" Type="http://schemas.openxmlformats.org/officeDocument/2006/relationships/image" Target="../media/image9.png"/><Relationship Id="rId5" Type="http://schemas.openxmlformats.org/officeDocument/2006/relationships/slide" Target="slide42.xml"/><Relationship Id="rId10" Type="http://schemas.openxmlformats.org/officeDocument/2006/relationships/slide" Target="slide43.xml"/><Relationship Id="rId4" Type="http://schemas.openxmlformats.org/officeDocument/2006/relationships/slide" Target="slide38.xml"/><Relationship Id="rId9" Type="http://schemas.openxmlformats.org/officeDocument/2006/relationships/slide" Target="slide33.xml"/></Relationships>
</file>

<file path=ppt/slides/_rels/slide35.xml.rels><?xml version="1.0" encoding="UTF-8" standalone="yes"?>
<Relationships xmlns="http://schemas.openxmlformats.org/package/2006/relationships"><Relationship Id="rId8" Type="http://schemas.openxmlformats.org/officeDocument/2006/relationships/slide" Target="slide32.xml"/><Relationship Id="rId3" Type="http://schemas.microsoft.com/office/2007/relationships/hdphoto" Target="../media/hdphoto1.wdp"/><Relationship Id="rId7" Type="http://schemas.openxmlformats.org/officeDocument/2006/relationships/image" Target="../media/image2.jpg"/><Relationship Id="rId12" Type="http://schemas.openxmlformats.org/officeDocument/2006/relationships/slide" Target="slide36.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51.xml"/><Relationship Id="rId11" Type="http://schemas.openxmlformats.org/officeDocument/2006/relationships/image" Target="../media/image9.png"/><Relationship Id="rId5" Type="http://schemas.openxmlformats.org/officeDocument/2006/relationships/slide" Target="slide42.xml"/><Relationship Id="rId10" Type="http://schemas.openxmlformats.org/officeDocument/2006/relationships/slide" Target="slide44.xml"/><Relationship Id="rId4" Type="http://schemas.openxmlformats.org/officeDocument/2006/relationships/slide" Target="slide38.xml"/><Relationship Id="rId9" Type="http://schemas.openxmlformats.org/officeDocument/2006/relationships/slide" Target="slide33.xml"/></Relationships>
</file>

<file path=ppt/slides/_rels/slide36.xml.rels><?xml version="1.0" encoding="UTF-8" standalone="yes"?>
<Relationships xmlns="http://schemas.openxmlformats.org/package/2006/relationships"><Relationship Id="rId8" Type="http://schemas.openxmlformats.org/officeDocument/2006/relationships/slide" Target="slide32.xml"/><Relationship Id="rId13" Type="http://schemas.openxmlformats.org/officeDocument/2006/relationships/slide" Target="slide37.xml"/><Relationship Id="rId3" Type="http://schemas.microsoft.com/office/2007/relationships/hdphoto" Target="../media/hdphoto1.wdp"/><Relationship Id="rId7" Type="http://schemas.openxmlformats.org/officeDocument/2006/relationships/image" Target="../media/image2.jpg"/><Relationship Id="rId12"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51.xml"/><Relationship Id="rId11" Type="http://schemas.openxmlformats.org/officeDocument/2006/relationships/image" Target="../media/image9.png"/><Relationship Id="rId5" Type="http://schemas.openxmlformats.org/officeDocument/2006/relationships/slide" Target="slide42.xml"/><Relationship Id="rId10" Type="http://schemas.openxmlformats.org/officeDocument/2006/relationships/slide" Target="slide39.xml"/><Relationship Id="rId4" Type="http://schemas.openxmlformats.org/officeDocument/2006/relationships/slide" Target="slide38.xml"/><Relationship Id="rId9" Type="http://schemas.openxmlformats.org/officeDocument/2006/relationships/slide" Target="slide33.xml"/></Relationships>
</file>

<file path=ppt/slides/_rels/slide37.xml.rels><?xml version="1.0" encoding="UTF-8" standalone="yes"?>
<Relationships xmlns="http://schemas.openxmlformats.org/package/2006/relationships"><Relationship Id="rId8" Type="http://schemas.openxmlformats.org/officeDocument/2006/relationships/slide" Target="slide32.xml"/><Relationship Id="rId3" Type="http://schemas.microsoft.com/office/2007/relationships/hdphoto" Target="../media/hdphoto1.wdp"/><Relationship Id="rId7"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51.xml"/><Relationship Id="rId11" Type="http://schemas.openxmlformats.org/officeDocument/2006/relationships/image" Target="../media/image9.png"/><Relationship Id="rId5" Type="http://schemas.openxmlformats.org/officeDocument/2006/relationships/slide" Target="slide42.xml"/><Relationship Id="rId10" Type="http://schemas.openxmlformats.org/officeDocument/2006/relationships/slide" Target="slide45.xml"/><Relationship Id="rId4" Type="http://schemas.openxmlformats.org/officeDocument/2006/relationships/slide" Target="slide38.xml"/><Relationship Id="rId9" Type="http://schemas.openxmlformats.org/officeDocument/2006/relationships/slide" Target="slide33.xml"/></Relationships>
</file>

<file path=ppt/slides/_rels/slide38.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slide" Target="slide45.xml"/><Relationship Id="rId3" Type="http://schemas.microsoft.com/office/2007/relationships/hdphoto" Target="../media/hdphoto1.wdp"/><Relationship Id="rId7" Type="http://schemas.openxmlformats.org/officeDocument/2006/relationships/slide" Target="slide32.xml"/><Relationship Id="rId12" Type="http://schemas.openxmlformats.org/officeDocument/2006/relationships/slide" Target="slide39.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jpg"/><Relationship Id="rId11" Type="http://schemas.openxmlformats.org/officeDocument/2006/relationships/image" Target="../media/image14.png"/><Relationship Id="rId5" Type="http://schemas.openxmlformats.org/officeDocument/2006/relationships/slide" Target="slide51.xml"/><Relationship Id="rId10" Type="http://schemas.openxmlformats.org/officeDocument/2006/relationships/slide" Target="slide40.xml"/><Relationship Id="rId4" Type="http://schemas.openxmlformats.org/officeDocument/2006/relationships/slide" Target="slide42.xml"/><Relationship Id="rId9" Type="http://schemas.openxmlformats.org/officeDocument/2006/relationships/slide" Target="slide34.xml"/></Relationships>
</file>

<file path=ppt/slides/_rels/slide39.xml.rels><?xml version="1.0" encoding="UTF-8" standalone="yes"?>
<Relationships xmlns="http://schemas.openxmlformats.org/package/2006/relationships"><Relationship Id="rId8" Type="http://schemas.openxmlformats.org/officeDocument/2006/relationships/slide" Target="slide33.xml"/><Relationship Id="rId3" Type="http://schemas.microsoft.com/office/2007/relationships/hdphoto" Target="../media/hdphoto1.wdp"/><Relationship Id="rId7" Type="http://schemas.openxmlformats.org/officeDocument/2006/relationships/slide" Target="slide32.xml"/><Relationship Id="rId12" Type="http://schemas.openxmlformats.org/officeDocument/2006/relationships/slide" Target="slide39.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jpg"/><Relationship Id="rId11" Type="http://schemas.openxmlformats.org/officeDocument/2006/relationships/image" Target="../media/image14.png"/><Relationship Id="rId5" Type="http://schemas.openxmlformats.org/officeDocument/2006/relationships/slide" Target="slide51.xml"/><Relationship Id="rId10" Type="http://schemas.openxmlformats.org/officeDocument/2006/relationships/slide" Target="slide40.xml"/><Relationship Id="rId4" Type="http://schemas.openxmlformats.org/officeDocument/2006/relationships/slide" Target="slide42.xml"/><Relationship Id="rId9" Type="http://schemas.openxmlformats.org/officeDocument/2006/relationships/slide" Target="slide34.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slide" Target="slide41.xml"/><Relationship Id="rId3" Type="http://schemas.microsoft.com/office/2007/relationships/hdphoto" Target="../media/hdphoto1.wdp"/><Relationship Id="rId7" Type="http://schemas.openxmlformats.org/officeDocument/2006/relationships/slide" Target="slide32.xml"/><Relationship Id="rId12"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jpg"/><Relationship Id="rId11" Type="http://schemas.openxmlformats.org/officeDocument/2006/relationships/image" Target="../media/image14.png"/><Relationship Id="rId5" Type="http://schemas.openxmlformats.org/officeDocument/2006/relationships/slide" Target="slide51.xml"/><Relationship Id="rId10" Type="http://schemas.openxmlformats.org/officeDocument/2006/relationships/slide" Target="slide39.xml"/><Relationship Id="rId4" Type="http://schemas.openxmlformats.org/officeDocument/2006/relationships/slide" Target="slide42.xml"/><Relationship Id="rId9" Type="http://schemas.openxmlformats.org/officeDocument/2006/relationships/slide" Target="slide34.xml"/></Relationships>
</file>

<file path=ppt/slides/_rels/slide41.xml.rels><?xml version="1.0" encoding="UTF-8" standalone="yes"?>
<Relationships xmlns="http://schemas.openxmlformats.org/package/2006/relationships"><Relationship Id="rId8" Type="http://schemas.openxmlformats.org/officeDocument/2006/relationships/slide" Target="slide33.xml"/><Relationship Id="rId3" Type="http://schemas.microsoft.com/office/2007/relationships/hdphoto" Target="../media/hdphoto1.wdp"/><Relationship Id="rId7" Type="http://schemas.openxmlformats.org/officeDocument/2006/relationships/slide" Target="slide3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jpg"/><Relationship Id="rId11" Type="http://schemas.openxmlformats.org/officeDocument/2006/relationships/image" Target="../media/image14.png"/><Relationship Id="rId5" Type="http://schemas.openxmlformats.org/officeDocument/2006/relationships/slide" Target="slide51.xml"/><Relationship Id="rId10" Type="http://schemas.openxmlformats.org/officeDocument/2006/relationships/slide" Target="slide39.xml"/><Relationship Id="rId4" Type="http://schemas.openxmlformats.org/officeDocument/2006/relationships/slide" Target="slide42.xml"/><Relationship Id="rId9" Type="http://schemas.openxmlformats.org/officeDocument/2006/relationships/slide" Target="slide34.xml"/></Relationships>
</file>

<file path=ppt/slides/_rels/slide42.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image" Target="../media/image10.png"/><Relationship Id="rId3" Type="http://schemas.microsoft.com/office/2007/relationships/hdphoto" Target="../media/hdphoto1.wdp"/><Relationship Id="rId7" Type="http://schemas.openxmlformats.org/officeDocument/2006/relationships/slide" Target="slide33.xml"/><Relationship Id="rId12" Type="http://schemas.openxmlformats.org/officeDocument/2006/relationships/slide" Target="slide47.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32.xml"/><Relationship Id="rId11" Type="http://schemas.openxmlformats.org/officeDocument/2006/relationships/slide" Target="slide43.xml"/><Relationship Id="rId5" Type="http://schemas.openxmlformats.org/officeDocument/2006/relationships/image" Target="../media/image2.jpg"/><Relationship Id="rId10" Type="http://schemas.openxmlformats.org/officeDocument/2006/relationships/hyperlink" Target="mailto:Adrian@gmail.com" TargetMode="External"/><Relationship Id="rId4" Type="http://schemas.openxmlformats.org/officeDocument/2006/relationships/slide" Target="slide51.xml"/><Relationship Id="rId9" Type="http://schemas.openxmlformats.org/officeDocument/2006/relationships/slide" Target="slide38.xml"/><Relationship Id="rId14" Type="http://schemas.openxmlformats.org/officeDocument/2006/relationships/image" Target="../media/image11.svg"/></Relationships>
</file>

<file path=ppt/slides/_rels/slide43.xml.rels><?xml version="1.0" encoding="UTF-8" standalone="yes"?>
<Relationships xmlns="http://schemas.openxmlformats.org/package/2006/relationships"><Relationship Id="rId8" Type="http://schemas.openxmlformats.org/officeDocument/2006/relationships/slide" Target="slide34.xml"/><Relationship Id="rId3" Type="http://schemas.microsoft.com/office/2007/relationships/hdphoto" Target="../media/hdphoto1.wdp"/><Relationship Id="rId7" Type="http://schemas.openxmlformats.org/officeDocument/2006/relationships/slide" Target="slide3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32.xml"/><Relationship Id="rId5" Type="http://schemas.openxmlformats.org/officeDocument/2006/relationships/image" Target="../media/image2.jpg"/><Relationship Id="rId10" Type="http://schemas.openxmlformats.org/officeDocument/2006/relationships/slide" Target="slide44.xml"/><Relationship Id="rId4" Type="http://schemas.openxmlformats.org/officeDocument/2006/relationships/slide" Target="slide51.xml"/><Relationship Id="rId9" Type="http://schemas.openxmlformats.org/officeDocument/2006/relationships/slide" Target="slide38.xml"/></Relationships>
</file>

<file path=ppt/slides/_rels/slide44.xml.rels><?xml version="1.0" encoding="UTF-8" standalone="yes"?>
<Relationships xmlns="http://schemas.openxmlformats.org/package/2006/relationships"><Relationship Id="rId8" Type="http://schemas.openxmlformats.org/officeDocument/2006/relationships/slide" Target="slide34.xml"/><Relationship Id="rId3" Type="http://schemas.microsoft.com/office/2007/relationships/hdphoto" Target="../media/hdphoto1.wdp"/><Relationship Id="rId7" Type="http://schemas.openxmlformats.org/officeDocument/2006/relationships/slide" Target="slide3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32.xml"/><Relationship Id="rId5" Type="http://schemas.openxmlformats.org/officeDocument/2006/relationships/image" Target="../media/image2.jpg"/><Relationship Id="rId4" Type="http://schemas.openxmlformats.org/officeDocument/2006/relationships/slide" Target="slide51.xml"/></Relationships>
</file>

<file path=ppt/slides/_rels/slide45.xml.rels><?xml version="1.0" encoding="UTF-8" standalone="yes"?>
<Relationships xmlns="http://schemas.openxmlformats.org/package/2006/relationships"><Relationship Id="rId8" Type="http://schemas.openxmlformats.org/officeDocument/2006/relationships/slide" Target="slide34.xml"/><Relationship Id="rId3" Type="http://schemas.microsoft.com/office/2007/relationships/hdphoto" Target="../media/hdphoto1.wdp"/><Relationship Id="rId7" Type="http://schemas.openxmlformats.org/officeDocument/2006/relationships/slide" Target="slide3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32.xml"/><Relationship Id="rId5" Type="http://schemas.openxmlformats.org/officeDocument/2006/relationships/image" Target="../media/image2.jpg"/><Relationship Id="rId10" Type="http://schemas.openxmlformats.org/officeDocument/2006/relationships/slide" Target="slide46.xml"/><Relationship Id="rId4" Type="http://schemas.openxmlformats.org/officeDocument/2006/relationships/slide" Target="slide51.xml"/><Relationship Id="rId9" Type="http://schemas.openxmlformats.org/officeDocument/2006/relationships/slide" Target="slide38.xml"/></Relationships>
</file>

<file path=ppt/slides/_rels/slide46.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image" Target="../media/image10.png"/><Relationship Id="rId3" Type="http://schemas.microsoft.com/office/2007/relationships/hdphoto" Target="../media/hdphoto1.wdp"/><Relationship Id="rId7" Type="http://schemas.openxmlformats.org/officeDocument/2006/relationships/slide" Target="slide33.xml"/><Relationship Id="rId12" Type="http://schemas.openxmlformats.org/officeDocument/2006/relationships/slide" Target="slide47.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32.xml"/><Relationship Id="rId11" Type="http://schemas.openxmlformats.org/officeDocument/2006/relationships/slide" Target="slide29.xml"/><Relationship Id="rId5" Type="http://schemas.openxmlformats.org/officeDocument/2006/relationships/image" Target="../media/image2.jpg"/><Relationship Id="rId10" Type="http://schemas.openxmlformats.org/officeDocument/2006/relationships/hyperlink" Target="mailto:Adrian@gmail.com" TargetMode="External"/><Relationship Id="rId4" Type="http://schemas.openxmlformats.org/officeDocument/2006/relationships/slide" Target="slide51.xml"/><Relationship Id="rId9" Type="http://schemas.openxmlformats.org/officeDocument/2006/relationships/slide" Target="slide38.xml"/><Relationship Id="rId14" Type="http://schemas.openxmlformats.org/officeDocument/2006/relationships/image" Target="../media/image11.svg"/></Relationships>
</file>

<file path=ppt/slides/_rels/slide47.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slide" Target="slide48.xml"/><Relationship Id="rId3" Type="http://schemas.microsoft.com/office/2007/relationships/hdphoto" Target="../media/hdphoto1.wdp"/><Relationship Id="rId7" Type="http://schemas.openxmlformats.org/officeDocument/2006/relationships/slide" Target="slide33.xml"/><Relationship Id="rId12" Type="http://schemas.openxmlformats.org/officeDocument/2006/relationships/image" Target="../media/image11.svg"/><Relationship Id="rId2" Type="http://schemas.openxmlformats.org/officeDocument/2006/relationships/image" Target="../media/image4.png"/><Relationship Id="rId16"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slide" Target="slide32.xml"/><Relationship Id="rId11" Type="http://schemas.openxmlformats.org/officeDocument/2006/relationships/image" Target="../media/image10.png"/><Relationship Id="rId5" Type="http://schemas.openxmlformats.org/officeDocument/2006/relationships/image" Target="../media/image2.jpg"/><Relationship Id="rId15" Type="http://schemas.openxmlformats.org/officeDocument/2006/relationships/slide" Target="slide42.xml"/><Relationship Id="rId10" Type="http://schemas.openxmlformats.org/officeDocument/2006/relationships/slide" Target="slide50.xml"/><Relationship Id="rId4" Type="http://schemas.openxmlformats.org/officeDocument/2006/relationships/slide" Target="slide51.xml"/><Relationship Id="rId9" Type="http://schemas.openxmlformats.org/officeDocument/2006/relationships/slide" Target="slide38.xml"/><Relationship Id="rId14" Type="http://schemas.openxmlformats.org/officeDocument/2006/relationships/slide" Target="slide28.xml"/></Relationships>
</file>

<file path=ppt/slides/_rels/slide48.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slide" Target="slide49.xml"/><Relationship Id="rId3" Type="http://schemas.microsoft.com/office/2007/relationships/hdphoto" Target="../media/hdphoto1.wdp"/><Relationship Id="rId7" Type="http://schemas.openxmlformats.org/officeDocument/2006/relationships/slide" Target="slide33.xml"/><Relationship Id="rId12"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32.xml"/><Relationship Id="rId11" Type="http://schemas.openxmlformats.org/officeDocument/2006/relationships/image" Target="../media/image10.png"/><Relationship Id="rId5" Type="http://schemas.openxmlformats.org/officeDocument/2006/relationships/image" Target="../media/image2.jpg"/><Relationship Id="rId10" Type="http://schemas.openxmlformats.org/officeDocument/2006/relationships/slide" Target="slide50.xml"/><Relationship Id="rId4" Type="http://schemas.openxmlformats.org/officeDocument/2006/relationships/slide" Target="slide51.xml"/><Relationship Id="rId9" Type="http://schemas.openxmlformats.org/officeDocument/2006/relationships/slide" Target="slide38.xml"/><Relationship Id="rId14" Type="http://schemas.openxmlformats.org/officeDocument/2006/relationships/slide" Target="slide47.xml"/></Relationships>
</file>

<file path=ppt/slides/_rels/slide49.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slide" Target="slide52.xml"/><Relationship Id="rId3" Type="http://schemas.microsoft.com/office/2007/relationships/hdphoto" Target="../media/hdphoto1.wdp"/><Relationship Id="rId7" Type="http://schemas.openxmlformats.org/officeDocument/2006/relationships/slide" Target="slide33.xml"/><Relationship Id="rId12"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32.xml"/><Relationship Id="rId11" Type="http://schemas.openxmlformats.org/officeDocument/2006/relationships/image" Target="../media/image10.png"/><Relationship Id="rId5" Type="http://schemas.openxmlformats.org/officeDocument/2006/relationships/image" Target="../media/image2.jpg"/><Relationship Id="rId10" Type="http://schemas.openxmlformats.org/officeDocument/2006/relationships/slide" Target="slide50.xml"/><Relationship Id="rId4" Type="http://schemas.openxmlformats.org/officeDocument/2006/relationships/slide" Target="slide51.xml"/><Relationship Id="rId9" Type="http://schemas.openxmlformats.org/officeDocument/2006/relationships/slide" Target="slide38.xml"/><Relationship Id="rId14" Type="http://schemas.openxmlformats.org/officeDocument/2006/relationships/slide" Target="slide47.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slide" Target="slide47.xml"/><Relationship Id="rId3" Type="http://schemas.microsoft.com/office/2007/relationships/hdphoto" Target="../media/hdphoto1.wdp"/><Relationship Id="rId7" Type="http://schemas.openxmlformats.org/officeDocument/2006/relationships/slide" Target="slide33.xml"/><Relationship Id="rId12"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32.xml"/><Relationship Id="rId11" Type="http://schemas.openxmlformats.org/officeDocument/2006/relationships/image" Target="../media/image10.png"/><Relationship Id="rId5" Type="http://schemas.openxmlformats.org/officeDocument/2006/relationships/image" Target="../media/image2.jpg"/><Relationship Id="rId10" Type="http://schemas.openxmlformats.org/officeDocument/2006/relationships/slide" Target="slide50.xml"/><Relationship Id="rId4" Type="http://schemas.openxmlformats.org/officeDocument/2006/relationships/slide" Target="slide51.xml"/><Relationship Id="rId9" Type="http://schemas.openxmlformats.org/officeDocument/2006/relationships/slide" Target="slide38.xml"/></Relationships>
</file>

<file path=ppt/slides/_rels/slide51.xml.rels><?xml version="1.0" encoding="UTF-8" standalone="yes"?>
<Relationships xmlns="http://schemas.openxmlformats.org/package/2006/relationships"><Relationship Id="rId8" Type="http://schemas.openxmlformats.org/officeDocument/2006/relationships/slide" Target="slide42.xml"/><Relationship Id="rId3" Type="http://schemas.microsoft.com/office/2007/relationships/hdphoto" Target="../media/hdphoto1.wdp"/><Relationship Id="rId7" Type="http://schemas.openxmlformats.org/officeDocument/2006/relationships/slide" Target="slide3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33.xml"/><Relationship Id="rId5" Type="http://schemas.openxmlformats.org/officeDocument/2006/relationships/slide" Target="slide32.xml"/><Relationship Id="rId4" Type="http://schemas.openxmlformats.org/officeDocument/2006/relationships/image" Target="../media/image2.jpg"/><Relationship Id="rId9" Type="http://schemas.openxmlformats.org/officeDocument/2006/relationships/slide" Target="slide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slide" Target="slide54.xml"/><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slide" Target="slide5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32.xml"/><Relationship Id="rId11" Type="http://schemas.microsoft.com/office/2007/relationships/hdphoto" Target="../media/hdphoto3.wdp"/><Relationship Id="rId5" Type="http://schemas.openxmlformats.org/officeDocument/2006/relationships/image" Target="../media/image2.jpg"/><Relationship Id="rId10" Type="http://schemas.openxmlformats.org/officeDocument/2006/relationships/image" Target="../media/image16.png"/><Relationship Id="rId4" Type="http://schemas.microsoft.com/office/2007/relationships/hdphoto" Target="../media/hdphoto1.wdp"/><Relationship Id="rId9" Type="http://schemas.microsoft.com/office/2007/relationships/hdphoto" Target="../media/hdphoto2.wdp"/></Relationships>
</file>

<file path=ppt/slides/_rels/slide55.xml.rels><?xml version="1.0" encoding="UTF-8" standalone="yes"?>
<Relationships xmlns="http://schemas.openxmlformats.org/package/2006/relationships"><Relationship Id="rId8" Type="http://schemas.openxmlformats.org/officeDocument/2006/relationships/slide" Target="slide58.xml"/><Relationship Id="rId13" Type="http://schemas.openxmlformats.org/officeDocument/2006/relationships/slide" Target="slide54.xml"/><Relationship Id="rId3" Type="http://schemas.openxmlformats.org/officeDocument/2006/relationships/image" Target="../media/image4.png"/><Relationship Id="rId7" Type="http://schemas.openxmlformats.org/officeDocument/2006/relationships/image" Target="../media/image8.jpg"/><Relationship Id="rId12" Type="http://schemas.openxmlformats.org/officeDocument/2006/relationships/slide" Target="slide60.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57.xml"/><Relationship Id="rId11" Type="http://schemas.openxmlformats.org/officeDocument/2006/relationships/image" Target="../media/image17.jpg"/><Relationship Id="rId5" Type="http://schemas.openxmlformats.org/officeDocument/2006/relationships/image" Target="../media/image2.jpg"/><Relationship Id="rId10" Type="http://schemas.openxmlformats.org/officeDocument/2006/relationships/slide" Target="slide56.xml"/><Relationship Id="rId4" Type="http://schemas.microsoft.com/office/2007/relationships/hdphoto" Target="../media/hdphoto1.wdp"/><Relationship Id="rId9" Type="http://schemas.openxmlformats.org/officeDocument/2006/relationships/slide" Target="slide59.xml"/><Relationship Id="rId14" Type="http://schemas.openxmlformats.org/officeDocument/2006/relationships/image" Target="../media/image12.png"/></Relationships>
</file>

<file path=ppt/slides/_rels/slide56.xml.rels><?xml version="1.0" encoding="UTF-8" standalone="yes"?>
<Relationships xmlns="http://schemas.openxmlformats.org/package/2006/relationships"><Relationship Id="rId8" Type="http://schemas.openxmlformats.org/officeDocument/2006/relationships/slide" Target="slide61.xml"/><Relationship Id="rId13" Type="http://schemas.openxmlformats.org/officeDocument/2006/relationships/image" Target="../media/image22.jpg"/><Relationship Id="rId3" Type="http://schemas.openxmlformats.org/officeDocument/2006/relationships/image" Target="../media/image4.png"/><Relationship Id="rId7" Type="http://schemas.openxmlformats.org/officeDocument/2006/relationships/image" Target="../media/image12.png"/><Relationship Id="rId12"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55.xml"/><Relationship Id="rId11" Type="http://schemas.openxmlformats.org/officeDocument/2006/relationships/image" Target="../media/image20.jpg"/><Relationship Id="rId5" Type="http://schemas.openxmlformats.org/officeDocument/2006/relationships/image" Target="../media/image2.jpg"/><Relationship Id="rId15" Type="http://schemas.openxmlformats.org/officeDocument/2006/relationships/image" Target="../media/image24.jpg"/><Relationship Id="rId10" Type="http://schemas.openxmlformats.org/officeDocument/2006/relationships/image" Target="../media/image19.jpg"/><Relationship Id="rId4" Type="http://schemas.microsoft.com/office/2007/relationships/hdphoto" Target="../media/hdphoto1.wdp"/><Relationship Id="rId9" Type="http://schemas.openxmlformats.org/officeDocument/2006/relationships/image" Target="../media/image18.jpg"/><Relationship Id="rId14" Type="http://schemas.openxmlformats.org/officeDocument/2006/relationships/image" Target="../media/image23.jpg"/></Relationships>
</file>

<file path=ppt/slides/_rels/slide57.xml.rels><?xml version="1.0" encoding="UTF-8" standalone="yes"?>
<Relationships xmlns="http://schemas.openxmlformats.org/package/2006/relationships"><Relationship Id="rId8" Type="http://schemas.openxmlformats.org/officeDocument/2006/relationships/slide" Target="slide62.xml"/><Relationship Id="rId13" Type="http://schemas.openxmlformats.org/officeDocument/2006/relationships/image" Target="../media/image29.jpg"/><Relationship Id="rId18" Type="http://schemas.openxmlformats.org/officeDocument/2006/relationships/image" Target="../media/image34.jpg"/><Relationship Id="rId3" Type="http://schemas.openxmlformats.org/officeDocument/2006/relationships/image" Target="../media/image4.png"/><Relationship Id="rId21" Type="http://schemas.openxmlformats.org/officeDocument/2006/relationships/image" Target="../media/image37.jpg"/><Relationship Id="rId7" Type="http://schemas.openxmlformats.org/officeDocument/2006/relationships/image" Target="../media/image12.png"/><Relationship Id="rId12" Type="http://schemas.openxmlformats.org/officeDocument/2006/relationships/image" Target="../media/image28.jpg"/><Relationship Id="rId17" Type="http://schemas.openxmlformats.org/officeDocument/2006/relationships/image" Target="../media/image33.jpg"/><Relationship Id="rId2" Type="http://schemas.openxmlformats.org/officeDocument/2006/relationships/notesSlide" Target="../notesSlides/notesSlide6.xml"/><Relationship Id="rId16" Type="http://schemas.openxmlformats.org/officeDocument/2006/relationships/image" Target="../media/image32.jpg"/><Relationship Id="rId20" Type="http://schemas.openxmlformats.org/officeDocument/2006/relationships/image" Target="../media/image36.jpg"/><Relationship Id="rId1" Type="http://schemas.openxmlformats.org/officeDocument/2006/relationships/slideLayout" Target="../slideLayouts/slideLayout2.xml"/><Relationship Id="rId6" Type="http://schemas.openxmlformats.org/officeDocument/2006/relationships/slide" Target="slide55.xml"/><Relationship Id="rId11" Type="http://schemas.openxmlformats.org/officeDocument/2006/relationships/image" Target="../media/image27.jpg"/><Relationship Id="rId5" Type="http://schemas.openxmlformats.org/officeDocument/2006/relationships/image" Target="../media/image2.jpg"/><Relationship Id="rId15" Type="http://schemas.openxmlformats.org/officeDocument/2006/relationships/image" Target="../media/image31.jpg"/><Relationship Id="rId10" Type="http://schemas.openxmlformats.org/officeDocument/2006/relationships/image" Target="../media/image26.jpg"/><Relationship Id="rId19" Type="http://schemas.openxmlformats.org/officeDocument/2006/relationships/image" Target="../media/image35.jpg"/><Relationship Id="rId4" Type="http://schemas.microsoft.com/office/2007/relationships/hdphoto" Target="../media/hdphoto1.wdp"/><Relationship Id="rId9" Type="http://schemas.openxmlformats.org/officeDocument/2006/relationships/image" Target="../media/image25.jpg"/><Relationship Id="rId14" Type="http://schemas.openxmlformats.org/officeDocument/2006/relationships/image" Target="../media/image30.jpg"/></Relationships>
</file>

<file path=ppt/slides/_rels/slide58.xml.rels><?xml version="1.0" encoding="UTF-8" standalone="yes"?>
<Relationships xmlns="http://schemas.openxmlformats.org/package/2006/relationships"><Relationship Id="rId8" Type="http://schemas.openxmlformats.org/officeDocument/2006/relationships/image" Target="../media/image38.jpg"/><Relationship Id="rId13" Type="http://schemas.openxmlformats.org/officeDocument/2006/relationships/image" Target="../media/image43.jpg"/><Relationship Id="rId3" Type="http://schemas.openxmlformats.org/officeDocument/2006/relationships/image" Target="../media/image4.png"/><Relationship Id="rId7" Type="http://schemas.openxmlformats.org/officeDocument/2006/relationships/image" Target="../media/image12.png"/><Relationship Id="rId12" Type="http://schemas.openxmlformats.org/officeDocument/2006/relationships/image" Target="../media/image42.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55.xml"/><Relationship Id="rId11" Type="http://schemas.openxmlformats.org/officeDocument/2006/relationships/image" Target="../media/image41.jpg"/><Relationship Id="rId5" Type="http://schemas.openxmlformats.org/officeDocument/2006/relationships/image" Target="../media/image2.jpg"/><Relationship Id="rId10" Type="http://schemas.openxmlformats.org/officeDocument/2006/relationships/image" Target="../media/image40.jpg"/><Relationship Id="rId4" Type="http://schemas.microsoft.com/office/2007/relationships/hdphoto" Target="../media/hdphoto1.wdp"/><Relationship Id="rId9" Type="http://schemas.openxmlformats.org/officeDocument/2006/relationships/image" Target="../media/image39.jpg"/><Relationship Id="rId14" Type="http://schemas.openxmlformats.org/officeDocument/2006/relationships/image" Target="../media/image44.jpg"/></Relationships>
</file>

<file path=ppt/slides/_rels/slide59.xml.rels><?xml version="1.0" encoding="UTF-8" standalone="yes"?>
<Relationships xmlns="http://schemas.openxmlformats.org/package/2006/relationships"><Relationship Id="rId8" Type="http://schemas.openxmlformats.org/officeDocument/2006/relationships/image" Target="../media/image45.jpg"/><Relationship Id="rId13" Type="http://schemas.openxmlformats.org/officeDocument/2006/relationships/image" Target="../media/image50.jpg"/><Relationship Id="rId3" Type="http://schemas.openxmlformats.org/officeDocument/2006/relationships/image" Target="../media/image4.png"/><Relationship Id="rId7" Type="http://schemas.openxmlformats.org/officeDocument/2006/relationships/image" Target="../media/image12.png"/><Relationship Id="rId12" Type="http://schemas.openxmlformats.org/officeDocument/2006/relationships/image" Target="../media/image49.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slide" Target="slide55.xml"/><Relationship Id="rId11" Type="http://schemas.openxmlformats.org/officeDocument/2006/relationships/image" Target="../media/image48.jpg"/><Relationship Id="rId5" Type="http://schemas.openxmlformats.org/officeDocument/2006/relationships/image" Target="../media/image2.jpg"/><Relationship Id="rId10" Type="http://schemas.openxmlformats.org/officeDocument/2006/relationships/image" Target="../media/image47.png"/><Relationship Id="rId4" Type="http://schemas.microsoft.com/office/2007/relationships/hdphoto" Target="../media/hdphoto1.wdp"/><Relationship Id="rId9" Type="http://schemas.openxmlformats.org/officeDocument/2006/relationships/image" Target="../media/image46.jpg"/><Relationship Id="rId14" Type="http://schemas.openxmlformats.org/officeDocument/2006/relationships/image" Target="../media/image51.jpg"/></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52.jpg"/><Relationship Id="rId13" Type="http://schemas.openxmlformats.org/officeDocument/2006/relationships/image" Target="../media/image57.jpg"/><Relationship Id="rId3" Type="http://schemas.openxmlformats.org/officeDocument/2006/relationships/image" Target="../media/image4.png"/><Relationship Id="rId7" Type="http://schemas.openxmlformats.org/officeDocument/2006/relationships/image" Target="../media/image12.png"/><Relationship Id="rId12" Type="http://schemas.openxmlformats.org/officeDocument/2006/relationships/image" Target="../media/image56.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slide" Target="slide55.xml"/><Relationship Id="rId11" Type="http://schemas.openxmlformats.org/officeDocument/2006/relationships/image" Target="../media/image55.jpg"/><Relationship Id="rId5" Type="http://schemas.openxmlformats.org/officeDocument/2006/relationships/image" Target="../media/image2.jpg"/><Relationship Id="rId15" Type="http://schemas.openxmlformats.org/officeDocument/2006/relationships/image" Target="../media/image59.jpg"/><Relationship Id="rId10" Type="http://schemas.openxmlformats.org/officeDocument/2006/relationships/image" Target="../media/image54.jpg"/><Relationship Id="rId4" Type="http://schemas.microsoft.com/office/2007/relationships/hdphoto" Target="../media/hdphoto1.wdp"/><Relationship Id="rId9" Type="http://schemas.openxmlformats.org/officeDocument/2006/relationships/image" Target="../media/image53.jpg"/><Relationship Id="rId14" Type="http://schemas.openxmlformats.org/officeDocument/2006/relationships/image" Target="../media/image58.jp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61.xml"/><Relationship Id="rId5" Type="http://schemas.openxmlformats.org/officeDocument/2006/relationships/slide" Target="slide63.xml"/><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slide" Target="slide66.xml"/><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image" Target="../media/image4.png"/><Relationship Id="rId7"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74.xml"/><Relationship Id="rId5" Type="http://schemas.openxmlformats.org/officeDocument/2006/relationships/slide" Target="slide55.xml"/><Relationship Id="rId4" Type="http://schemas.microsoft.com/office/2007/relationships/hdphoto" Target="../media/hdphoto1.wdp"/><Relationship Id="rId9" Type="http://schemas.openxmlformats.org/officeDocument/2006/relationships/slide" Target="slide64.xml"/></Relationships>
</file>

<file path=ppt/slides/_rels/slide64.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image" Target="../media/image4.png"/><Relationship Id="rId7"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slide" Target="slide76.xml"/><Relationship Id="rId5" Type="http://schemas.openxmlformats.org/officeDocument/2006/relationships/slide" Target="slide60.xml"/><Relationship Id="rId10" Type="http://schemas.openxmlformats.org/officeDocument/2006/relationships/slide" Target="slide65.xml"/><Relationship Id="rId4" Type="http://schemas.microsoft.com/office/2007/relationships/hdphoto" Target="../media/hdphoto1.wdp"/><Relationship Id="rId9" Type="http://schemas.openxmlformats.org/officeDocument/2006/relationships/slide" Target="slide64.xml"/></Relationships>
</file>

<file path=ppt/slides/_rels/slide65.xml.rels><?xml version="1.0" encoding="UTF-8" standalone="yes"?>
<Relationships xmlns="http://schemas.openxmlformats.org/package/2006/relationships"><Relationship Id="rId8" Type="http://schemas.openxmlformats.org/officeDocument/2006/relationships/slide" Target="slide64.xml"/><Relationship Id="rId3" Type="http://schemas.openxmlformats.org/officeDocument/2006/relationships/image" Target="../media/image4.png"/><Relationship Id="rId7"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slide" Target="slide76.xml"/><Relationship Id="rId5" Type="http://schemas.openxmlformats.org/officeDocument/2006/relationships/slide" Target="slide61.xml"/><Relationship Id="rId4" Type="http://schemas.microsoft.com/office/2007/relationships/hdphoto" Target="../media/hdphoto1.wdp"/><Relationship Id="rId9" Type="http://schemas.openxmlformats.org/officeDocument/2006/relationships/slide" Target="slide55.xml"/></Relationships>
</file>

<file path=ppt/slides/_rels/slide66.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4.png"/><Relationship Id="rId7"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slide" Target="slide74.xml"/><Relationship Id="rId5" Type="http://schemas.openxmlformats.org/officeDocument/2006/relationships/slide" Target="slide60.xml"/><Relationship Id="rId10" Type="http://schemas.openxmlformats.org/officeDocument/2006/relationships/slide" Target="slide71.xml"/><Relationship Id="rId4" Type="http://schemas.microsoft.com/office/2007/relationships/hdphoto" Target="../media/hdphoto1.wdp"/><Relationship Id="rId9" Type="http://schemas.openxmlformats.org/officeDocument/2006/relationships/slide" Target="slide53.xml"/></Relationships>
</file>

<file path=ppt/slides/_rels/slide67.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4.png"/><Relationship Id="rId7"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slide" Target="slide74.xml"/><Relationship Id="rId5" Type="http://schemas.openxmlformats.org/officeDocument/2006/relationships/slide" Target="slide60.xml"/><Relationship Id="rId10" Type="http://schemas.openxmlformats.org/officeDocument/2006/relationships/slide" Target="slide71.xml"/><Relationship Id="rId4" Type="http://schemas.microsoft.com/office/2007/relationships/hdphoto" Target="../media/hdphoto1.wdp"/><Relationship Id="rId9" Type="http://schemas.openxmlformats.org/officeDocument/2006/relationships/slide" Target="slide68.xml"/></Relationships>
</file>

<file path=ppt/slides/_rels/slide68.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4.png"/><Relationship Id="rId7" Type="http://schemas.openxmlformats.org/officeDocument/2006/relationships/image" Target="../media/image18.jpg"/><Relationship Id="rId12" Type="http://schemas.openxmlformats.org/officeDocument/2006/relationships/slide" Target="slide69.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slide" Target="slide74.xml"/><Relationship Id="rId11" Type="http://schemas.openxmlformats.org/officeDocument/2006/relationships/slide" Target="slide66.xml"/><Relationship Id="rId5" Type="http://schemas.openxmlformats.org/officeDocument/2006/relationships/slide" Target="slide60.xml"/><Relationship Id="rId10" Type="http://schemas.openxmlformats.org/officeDocument/2006/relationships/slide" Target="slide71.xml"/><Relationship Id="rId4" Type="http://schemas.microsoft.com/office/2007/relationships/hdphoto" Target="../media/hdphoto1.wdp"/><Relationship Id="rId9" Type="http://schemas.openxmlformats.org/officeDocument/2006/relationships/slide" Target="slide53.xml"/></Relationships>
</file>

<file path=ppt/slides/_rels/slide69.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4.png"/><Relationship Id="rId7"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slide" Target="slide74.xml"/><Relationship Id="rId5" Type="http://schemas.openxmlformats.org/officeDocument/2006/relationships/slide" Target="slide60.xml"/><Relationship Id="rId4" Type="http://schemas.microsoft.com/office/2007/relationships/hdphoto" Target="../media/hdphoto1.wdp"/><Relationship Id="rId9" Type="http://schemas.openxmlformats.org/officeDocument/2006/relationships/slide" Target="slide7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4.png"/><Relationship Id="rId7"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slide" Target="slide74.xml"/><Relationship Id="rId5" Type="http://schemas.openxmlformats.org/officeDocument/2006/relationships/slide" Target="slide60.xml"/><Relationship Id="rId4" Type="http://schemas.microsoft.com/office/2007/relationships/hdphoto" Target="../media/hdphoto1.wdp"/></Relationships>
</file>

<file path=ppt/slides/_rels/slide71.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4.png"/><Relationship Id="rId7"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jpg"/><Relationship Id="rId11" Type="http://schemas.openxmlformats.org/officeDocument/2006/relationships/slide" Target="slide72.xml"/><Relationship Id="rId5" Type="http://schemas.openxmlformats.org/officeDocument/2006/relationships/slide" Target="slide65.xml"/><Relationship Id="rId10" Type="http://schemas.openxmlformats.org/officeDocument/2006/relationships/slide" Target="slide66.xml"/><Relationship Id="rId4" Type="http://schemas.microsoft.com/office/2007/relationships/hdphoto" Target="../media/hdphoto1.wdp"/><Relationship Id="rId9" Type="http://schemas.openxmlformats.org/officeDocument/2006/relationships/slide" Target="slide63.xml"/></Relationships>
</file>

<file path=ppt/slides/_rels/slide72.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image" Target="../media/image4.png"/><Relationship Id="rId7" Type="http://schemas.openxmlformats.org/officeDocument/2006/relationships/slide" Target="slide5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image" Target="../media/image18.jpg"/><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image" Target="../media/image4.png"/><Relationship Id="rId7" Type="http://schemas.openxmlformats.org/officeDocument/2006/relationships/slide" Target="slide65.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image" Target="../media/image18.jpg"/><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slide" Target="slide75.xml"/><Relationship Id="rId5" Type="http://schemas.openxmlformats.org/officeDocument/2006/relationships/slide" Target="slide76.xml"/><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0.jpg"/><Relationship Id="rId5" Type="http://schemas.openxmlformats.org/officeDocument/2006/relationships/slide" Target="slide78.xml"/><Relationship Id="rId4" Type="http://schemas.microsoft.com/office/2007/relationships/hdphoto" Target="../media/hdphoto1.wdp"/></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slide" Target="slide77.xml"/><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slide" Target="slide9.xml"/><Relationship Id="rId3" Type="http://schemas.microsoft.com/office/2007/relationships/hdphoto" Target="../media/hdphoto1.wdp"/><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slide" Target="slide12.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slide" Target="slide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rown square with white dots&#10;&#10;Description automatically generated with medium confidence">
            <a:extLst>
              <a:ext uri="{FF2B5EF4-FFF2-40B4-BE49-F238E27FC236}">
                <a16:creationId xmlns:a16="http://schemas.microsoft.com/office/drawing/2014/main" id="{3DA52EF9-6556-ECC9-24AE-973BD4F42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00B050"/>
          </a:solidFill>
        </p:spPr>
      </p:pic>
      <p:pic>
        <p:nvPicPr>
          <p:cNvPr id="23" name="Picture 22" descr="A logo of a person with a mustache and two cups&#10;&#10;Description automatically generated">
            <a:extLst>
              <a:ext uri="{FF2B5EF4-FFF2-40B4-BE49-F238E27FC236}">
                <a16:creationId xmlns:a16="http://schemas.microsoft.com/office/drawing/2014/main" id="{42BA4962-B6BC-4597-3939-6307A8405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4109" y="348673"/>
            <a:ext cx="5263781" cy="2188527"/>
          </a:xfrm>
          <a:prstGeom prst="ellipse">
            <a:avLst/>
          </a:prstGeom>
          <a:solidFill>
            <a:schemeClr val="accent2"/>
          </a:solidFill>
          <a:ln w="63500" cap="rnd">
            <a:solidFill>
              <a:schemeClr val="tx1">
                <a:lumMod val="65000"/>
                <a:lumOff val="3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5" name="TextBox 24">
            <a:extLst>
              <a:ext uri="{FF2B5EF4-FFF2-40B4-BE49-F238E27FC236}">
                <a16:creationId xmlns:a16="http://schemas.microsoft.com/office/drawing/2014/main" id="{D3CEFB90-DDD2-A5F8-05D7-EB03D444BA3D}"/>
              </a:ext>
            </a:extLst>
          </p:cNvPr>
          <p:cNvSpPr txBox="1"/>
          <p:nvPr/>
        </p:nvSpPr>
        <p:spPr>
          <a:xfrm>
            <a:off x="882435" y="3056953"/>
            <a:ext cx="10891777" cy="1927002"/>
          </a:xfrm>
          <a:prstGeom prst="rect">
            <a:avLst/>
          </a:prstGeom>
          <a:noFill/>
        </p:spPr>
        <p:txBody>
          <a:bodyPr wrap="square">
            <a:spAutoFit/>
          </a:bodyPr>
          <a:lstStyle/>
          <a:p>
            <a:pPr algn="ctr">
              <a:lnSpc>
                <a:spcPct val="115000"/>
              </a:lnSpc>
              <a:spcAft>
                <a:spcPts val="800"/>
              </a:spcAft>
            </a:pPr>
            <a:r>
              <a:rPr lang="en-PH" sz="5400" b="1"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M</a:t>
            </a:r>
            <a:r>
              <a:rPr lang="en-US" sz="5400" b="1"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ilk Tea Shop Management with Inventory System</a:t>
            </a:r>
            <a:endParaRPr lang="en-US" sz="54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999267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C591CB-D655-79B0-AF13-D27BA7EA597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39" name="TextBox 38">
            <a:extLst>
              <a:ext uri="{FF2B5EF4-FFF2-40B4-BE49-F238E27FC236}">
                <a16:creationId xmlns:a16="http://schemas.microsoft.com/office/drawing/2014/main" id="{FB3F370B-81A6-43B0-A050-5F6F738329AB}"/>
              </a:ext>
            </a:extLst>
          </p:cNvPr>
          <p:cNvSpPr txBox="1"/>
          <p:nvPr/>
        </p:nvSpPr>
        <p:spPr>
          <a:xfrm>
            <a:off x="3709711" y="191961"/>
            <a:ext cx="5023745" cy="6324808"/>
          </a:xfrm>
          <a:prstGeom prst="rect">
            <a:avLst/>
          </a:prstGeom>
          <a:solidFill>
            <a:srgbClr val="FF993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endParaRPr lang="en-US" sz="40500" dirty="0"/>
          </a:p>
        </p:txBody>
      </p:sp>
      <p:sp>
        <p:nvSpPr>
          <p:cNvPr id="13" name="TextBox 12">
            <a:extLst>
              <a:ext uri="{FF2B5EF4-FFF2-40B4-BE49-F238E27FC236}">
                <a16:creationId xmlns:a16="http://schemas.microsoft.com/office/drawing/2014/main" id="{0AA15AA3-76B1-ADF0-F270-682E73C954F7}"/>
              </a:ext>
            </a:extLst>
          </p:cNvPr>
          <p:cNvSpPr txBox="1"/>
          <p:nvPr/>
        </p:nvSpPr>
        <p:spPr>
          <a:xfrm>
            <a:off x="3709711" y="206486"/>
            <a:ext cx="5066560" cy="461665"/>
          </a:xfrm>
          <a:prstGeom prst="rect">
            <a:avLst/>
          </a:prstGeom>
          <a:solidFill>
            <a:srgbClr val="F4F3F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00" b="1" dirty="0">
                <a:latin typeface="Bookman Old Style" panose="02050604050505020204" pitchFamily="18" charset="0"/>
              </a:rPr>
              <a:t>FORGOT PASSWORD</a:t>
            </a:r>
            <a:endParaRPr lang="en-US" sz="2400" b="1" dirty="0">
              <a:latin typeface="Bookman Old Style" panose="02050604050505020204" pitchFamily="18" charset="0"/>
            </a:endParaRPr>
          </a:p>
        </p:txBody>
      </p:sp>
      <p:sp>
        <p:nvSpPr>
          <p:cNvPr id="7" name="Rectangle 6">
            <a:hlinkClick r:id="rId4" action="ppaction://hlinksldjump"/>
            <a:extLst>
              <a:ext uri="{FF2B5EF4-FFF2-40B4-BE49-F238E27FC236}">
                <a16:creationId xmlns:a16="http://schemas.microsoft.com/office/drawing/2014/main" id="{74098D41-EB59-CA55-0E2D-38E30952532A}"/>
              </a:ext>
            </a:extLst>
          </p:cNvPr>
          <p:cNvSpPr/>
          <p:nvPr/>
        </p:nvSpPr>
        <p:spPr>
          <a:xfrm>
            <a:off x="5559069" y="4547659"/>
            <a:ext cx="1346698" cy="369332"/>
          </a:xfrm>
          <a:prstGeom prst="rect">
            <a:avLst/>
          </a:prstGeom>
          <a:solidFill>
            <a:srgbClr val="00B050"/>
          </a:solidFill>
          <a:ln>
            <a:solidFill>
              <a:schemeClr val="accent1">
                <a:lumMod val="75000"/>
              </a:schemeClr>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600" b="1" dirty="0">
                <a:solidFill>
                  <a:schemeClr val="bg1"/>
                </a:solidFill>
                <a:latin typeface="Bookman Old Style" panose="02050604050505020204" pitchFamily="18" charset="0"/>
              </a:rPr>
              <a:t>VERIFY</a:t>
            </a:r>
          </a:p>
        </p:txBody>
      </p:sp>
      <p:sp>
        <p:nvSpPr>
          <p:cNvPr id="20" name="TextBox 19">
            <a:extLst>
              <a:ext uri="{FF2B5EF4-FFF2-40B4-BE49-F238E27FC236}">
                <a16:creationId xmlns:a16="http://schemas.microsoft.com/office/drawing/2014/main" id="{1307D0C1-A1A1-ECC6-BB13-DA49EBAF3EBD}"/>
              </a:ext>
            </a:extLst>
          </p:cNvPr>
          <p:cNvSpPr txBox="1"/>
          <p:nvPr/>
        </p:nvSpPr>
        <p:spPr>
          <a:xfrm>
            <a:off x="4333298" y="1739527"/>
            <a:ext cx="3835563" cy="1200329"/>
          </a:xfrm>
          <a:prstGeom prst="rect">
            <a:avLst/>
          </a:prstGeom>
          <a:noFill/>
        </p:spPr>
        <p:txBody>
          <a:bodyPr wrap="square" rtlCol="0">
            <a:spAutoFit/>
          </a:bodyPr>
          <a:lstStyle/>
          <a:p>
            <a:pPr algn="ctr"/>
            <a:r>
              <a:rPr lang="en-PH" sz="2400" b="1" dirty="0">
                <a:latin typeface="Bookman Old Style" panose="02050604050505020204" pitchFamily="18" charset="0"/>
              </a:rPr>
              <a:t>Enter One Time Password </a:t>
            </a:r>
          </a:p>
          <a:p>
            <a:pPr algn="ctr"/>
            <a:r>
              <a:rPr lang="en-PH" sz="2400" b="1" dirty="0">
                <a:latin typeface="Bookman Old Style" panose="02050604050505020204" pitchFamily="18" charset="0"/>
              </a:rPr>
              <a:t>(OTP)</a:t>
            </a:r>
          </a:p>
        </p:txBody>
      </p:sp>
      <p:sp>
        <p:nvSpPr>
          <p:cNvPr id="3" name="TextBox 2">
            <a:extLst>
              <a:ext uri="{FF2B5EF4-FFF2-40B4-BE49-F238E27FC236}">
                <a16:creationId xmlns:a16="http://schemas.microsoft.com/office/drawing/2014/main" id="{770D9044-DF80-E9E1-5FDA-AC9830028F94}"/>
              </a:ext>
            </a:extLst>
          </p:cNvPr>
          <p:cNvSpPr txBox="1"/>
          <p:nvPr/>
        </p:nvSpPr>
        <p:spPr>
          <a:xfrm>
            <a:off x="4325797" y="3429000"/>
            <a:ext cx="1016732" cy="369332"/>
          </a:xfrm>
          <a:prstGeom prst="rect">
            <a:avLst/>
          </a:prstGeom>
          <a:noFill/>
        </p:spPr>
        <p:txBody>
          <a:bodyPr wrap="square" rtlCol="0">
            <a:spAutoFit/>
          </a:bodyPr>
          <a:lstStyle/>
          <a:p>
            <a:r>
              <a:rPr lang="en-PH" b="1" dirty="0">
                <a:solidFill>
                  <a:srgbClr val="FF0000"/>
                </a:solidFill>
              </a:rPr>
              <a:t>58s</a:t>
            </a:r>
            <a:endParaRPr lang="en-US" b="1" dirty="0">
              <a:solidFill>
                <a:srgbClr val="FF0000"/>
              </a:solidFill>
            </a:endParaRPr>
          </a:p>
        </p:txBody>
      </p:sp>
      <p:sp>
        <p:nvSpPr>
          <p:cNvPr id="4" name="TextBox 3">
            <a:extLst>
              <a:ext uri="{FF2B5EF4-FFF2-40B4-BE49-F238E27FC236}">
                <a16:creationId xmlns:a16="http://schemas.microsoft.com/office/drawing/2014/main" id="{081E43E1-1E36-48E2-FABA-C648462399DF}"/>
              </a:ext>
            </a:extLst>
          </p:cNvPr>
          <p:cNvSpPr txBox="1"/>
          <p:nvPr/>
        </p:nvSpPr>
        <p:spPr>
          <a:xfrm>
            <a:off x="4325796" y="3757497"/>
            <a:ext cx="3110702" cy="292388"/>
          </a:xfrm>
          <a:prstGeom prst="rect">
            <a:avLst/>
          </a:prstGeom>
          <a:noFill/>
        </p:spPr>
        <p:txBody>
          <a:bodyPr wrap="square" rtlCol="0">
            <a:spAutoFit/>
          </a:bodyPr>
          <a:lstStyle/>
          <a:p>
            <a:r>
              <a:rPr lang="en-PH" sz="1300" b="1" dirty="0"/>
              <a:t>Didn’t receive the code?  Re-send OTP</a:t>
            </a:r>
            <a:endParaRPr lang="en-US" sz="1300" b="1" dirty="0"/>
          </a:p>
        </p:txBody>
      </p:sp>
      <p:sp>
        <p:nvSpPr>
          <p:cNvPr id="5" name="Rectangle 4">
            <a:extLst>
              <a:ext uri="{FF2B5EF4-FFF2-40B4-BE49-F238E27FC236}">
                <a16:creationId xmlns:a16="http://schemas.microsoft.com/office/drawing/2014/main" id="{8640E70A-1805-B51B-B9FB-069B400CFCA3}"/>
              </a:ext>
            </a:extLst>
          </p:cNvPr>
          <p:cNvSpPr/>
          <p:nvPr/>
        </p:nvSpPr>
        <p:spPr>
          <a:xfrm>
            <a:off x="4368611" y="3037883"/>
            <a:ext cx="3758229" cy="397470"/>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2400" b="1" dirty="0">
                <a:solidFill>
                  <a:schemeClr val="tx1"/>
                </a:solidFill>
              </a:rPr>
              <a:t>1789</a:t>
            </a:r>
          </a:p>
        </p:txBody>
      </p:sp>
    </p:spTree>
    <p:extLst>
      <p:ext uri="{BB962C8B-B14F-4D97-AF65-F5344CB8AC3E}">
        <p14:creationId xmlns:p14="http://schemas.microsoft.com/office/powerpoint/2010/main" val="4113024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F14BC0-F1F1-7B23-1DEC-31246D858B5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6750"/>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39" name="TextBox 38">
            <a:extLst>
              <a:ext uri="{FF2B5EF4-FFF2-40B4-BE49-F238E27FC236}">
                <a16:creationId xmlns:a16="http://schemas.microsoft.com/office/drawing/2014/main" id="{FB3F370B-81A6-43B0-A050-5F6F738329AB}"/>
              </a:ext>
            </a:extLst>
          </p:cNvPr>
          <p:cNvSpPr txBox="1"/>
          <p:nvPr/>
        </p:nvSpPr>
        <p:spPr>
          <a:xfrm>
            <a:off x="3709711" y="191961"/>
            <a:ext cx="5023745" cy="6324808"/>
          </a:xfrm>
          <a:prstGeom prst="rect">
            <a:avLst/>
          </a:prstGeom>
          <a:solidFill>
            <a:srgbClr val="FF993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endParaRPr lang="en-US" sz="40500" dirty="0"/>
          </a:p>
        </p:txBody>
      </p:sp>
      <p:sp>
        <p:nvSpPr>
          <p:cNvPr id="13" name="TextBox 12">
            <a:extLst>
              <a:ext uri="{FF2B5EF4-FFF2-40B4-BE49-F238E27FC236}">
                <a16:creationId xmlns:a16="http://schemas.microsoft.com/office/drawing/2014/main" id="{0AA15AA3-76B1-ADF0-F270-682E73C954F7}"/>
              </a:ext>
            </a:extLst>
          </p:cNvPr>
          <p:cNvSpPr txBox="1"/>
          <p:nvPr/>
        </p:nvSpPr>
        <p:spPr>
          <a:xfrm>
            <a:off x="3709711" y="206486"/>
            <a:ext cx="5066560" cy="461665"/>
          </a:xfrm>
          <a:prstGeom prst="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00" b="1" dirty="0">
                <a:latin typeface="Bookman Old Style" panose="02050604050505020204" pitchFamily="18" charset="0"/>
              </a:rPr>
              <a:t>FORGOT PASSWORD</a:t>
            </a:r>
            <a:endParaRPr lang="en-US" sz="2400" b="1" dirty="0">
              <a:latin typeface="Bookman Old Style" panose="02050604050505020204" pitchFamily="18" charset="0"/>
            </a:endParaRPr>
          </a:p>
        </p:txBody>
      </p:sp>
      <p:sp>
        <p:nvSpPr>
          <p:cNvPr id="3" name="TextBox 2">
            <a:extLst>
              <a:ext uri="{FF2B5EF4-FFF2-40B4-BE49-F238E27FC236}">
                <a16:creationId xmlns:a16="http://schemas.microsoft.com/office/drawing/2014/main" id="{3B15DED5-B482-0A48-5CDB-EEB3CC078952}"/>
              </a:ext>
            </a:extLst>
          </p:cNvPr>
          <p:cNvSpPr txBox="1"/>
          <p:nvPr/>
        </p:nvSpPr>
        <p:spPr>
          <a:xfrm>
            <a:off x="4051211" y="2028836"/>
            <a:ext cx="3047678" cy="369332"/>
          </a:xfrm>
          <a:prstGeom prst="rect">
            <a:avLst/>
          </a:prstGeom>
          <a:noFill/>
        </p:spPr>
        <p:txBody>
          <a:bodyPr wrap="square" rtlCol="0">
            <a:spAutoFit/>
          </a:bodyPr>
          <a:lstStyle/>
          <a:p>
            <a:r>
              <a:rPr lang="en-PH" b="1" dirty="0">
                <a:latin typeface="Bookman Old Style" panose="02050604050505020204" pitchFamily="18" charset="0"/>
              </a:rPr>
              <a:t>Enter new password</a:t>
            </a:r>
          </a:p>
        </p:txBody>
      </p:sp>
      <p:sp>
        <p:nvSpPr>
          <p:cNvPr id="4" name="Rectangle 3">
            <a:extLst>
              <a:ext uri="{FF2B5EF4-FFF2-40B4-BE49-F238E27FC236}">
                <a16:creationId xmlns:a16="http://schemas.microsoft.com/office/drawing/2014/main" id="{92448F87-8744-9CEB-1B35-DA816B106311}"/>
              </a:ext>
            </a:extLst>
          </p:cNvPr>
          <p:cNvSpPr/>
          <p:nvPr/>
        </p:nvSpPr>
        <p:spPr>
          <a:xfrm>
            <a:off x="4330991" y="3428995"/>
            <a:ext cx="3912918" cy="45184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p:txBody>
      </p:sp>
      <p:sp>
        <p:nvSpPr>
          <p:cNvPr id="5" name="TextBox 4">
            <a:extLst>
              <a:ext uri="{FF2B5EF4-FFF2-40B4-BE49-F238E27FC236}">
                <a16:creationId xmlns:a16="http://schemas.microsoft.com/office/drawing/2014/main" id="{19F18E41-D640-EAD7-F23E-317C6C7F209B}"/>
              </a:ext>
            </a:extLst>
          </p:cNvPr>
          <p:cNvSpPr txBox="1"/>
          <p:nvPr/>
        </p:nvSpPr>
        <p:spPr>
          <a:xfrm>
            <a:off x="4070948" y="2989337"/>
            <a:ext cx="3482401" cy="369332"/>
          </a:xfrm>
          <a:prstGeom prst="rect">
            <a:avLst/>
          </a:prstGeom>
          <a:noFill/>
        </p:spPr>
        <p:txBody>
          <a:bodyPr wrap="square" rtlCol="0">
            <a:spAutoFit/>
          </a:bodyPr>
          <a:lstStyle/>
          <a:p>
            <a:r>
              <a:rPr lang="en-PH" b="1" dirty="0">
                <a:latin typeface="Bookman Old Style" panose="02050604050505020204" pitchFamily="18" charset="0"/>
              </a:rPr>
              <a:t>Confirm Password</a:t>
            </a:r>
          </a:p>
        </p:txBody>
      </p:sp>
      <p:sp>
        <p:nvSpPr>
          <p:cNvPr id="6" name="Rectangle 5">
            <a:hlinkClick r:id="rId4" action="ppaction://hlinksldjump"/>
            <a:extLst>
              <a:ext uri="{FF2B5EF4-FFF2-40B4-BE49-F238E27FC236}">
                <a16:creationId xmlns:a16="http://schemas.microsoft.com/office/drawing/2014/main" id="{A7169C4B-5627-4F95-7222-D43774F7C35B}"/>
              </a:ext>
            </a:extLst>
          </p:cNvPr>
          <p:cNvSpPr/>
          <p:nvPr/>
        </p:nvSpPr>
        <p:spPr>
          <a:xfrm>
            <a:off x="5569642" y="4406865"/>
            <a:ext cx="1346698" cy="369332"/>
          </a:xfrm>
          <a:prstGeom prst="rect">
            <a:avLst/>
          </a:prstGeom>
          <a:solidFill>
            <a:srgbClr val="00B050"/>
          </a:solidFill>
          <a:ln>
            <a:solidFill>
              <a:schemeClr val="accent1">
                <a:lumMod val="75000"/>
              </a:schemeClr>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600" b="1" dirty="0">
                <a:solidFill>
                  <a:schemeClr val="bg1"/>
                </a:solidFill>
                <a:latin typeface="Bookman Old Style" panose="02050604050505020204" pitchFamily="18" charset="0"/>
              </a:rPr>
              <a:t>CHANGE</a:t>
            </a:r>
          </a:p>
        </p:txBody>
      </p:sp>
      <p:sp>
        <p:nvSpPr>
          <p:cNvPr id="7" name="Rectangle 6">
            <a:extLst>
              <a:ext uri="{FF2B5EF4-FFF2-40B4-BE49-F238E27FC236}">
                <a16:creationId xmlns:a16="http://schemas.microsoft.com/office/drawing/2014/main" id="{0BB22671-0CBF-DF78-5C7C-3D2FE8E61D58}"/>
              </a:ext>
            </a:extLst>
          </p:cNvPr>
          <p:cNvSpPr/>
          <p:nvPr/>
        </p:nvSpPr>
        <p:spPr>
          <a:xfrm>
            <a:off x="4354970" y="2467169"/>
            <a:ext cx="3912918" cy="45184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p:txBody>
      </p:sp>
    </p:spTree>
    <p:extLst>
      <p:ext uri="{BB962C8B-B14F-4D97-AF65-F5344CB8AC3E}">
        <p14:creationId xmlns:p14="http://schemas.microsoft.com/office/powerpoint/2010/main" val="453499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B9F9EB-11AC-9659-75CB-F734F6466BC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2481BF65-EC21-4C54-EF5C-9EA5C6D4FC55}"/>
              </a:ext>
            </a:extLst>
          </p:cNvPr>
          <p:cNvSpPr/>
          <p:nvPr/>
        </p:nvSpPr>
        <p:spPr>
          <a:xfrm>
            <a:off x="333207" y="1507630"/>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sz="1400" b="1" dirty="0">
              <a:latin typeface="Bookman Old Style" panose="02050604050505020204" pitchFamily="18" charset="0"/>
            </a:endParaRPr>
          </a:p>
        </p:txBody>
      </p:sp>
      <p:sp>
        <p:nvSpPr>
          <p:cNvPr id="13" name="Rectangle 12">
            <a:hlinkClick r:id="rId4" action="ppaction://hlinksldjump"/>
            <a:extLst>
              <a:ext uri="{FF2B5EF4-FFF2-40B4-BE49-F238E27FC236}">
                <a16:creationId xmlns:a16="http://schemas.microsoft.com/office/drawing/2014/main" id="{B83C991A-E738-AFCD-B26D-D7DD3C109BA5}"/>
              </a:ext>
            </a:extLst>
          </p:cNvPr>
          <p:cNvSpPr/>
          <p:nvPr/>
        </p:nvSpPr>
        <p:spPr>
          <a:xfrm>
            <a:off x="335711" y="4234304"/>
            <a:ext cx="2122697"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latin typeface="Bookman Old Style" panose="02050604050505020204" pitchFamily="18" charset="0"/>
              </a:rPr>
              <a:t>I</a:t>
            </a:r>
            <a:r>
              <a:rPr lang="en-US" sz="2400" b="1" dirty="0">
                <a:ln w="0"/>
                <a:effectLst>
                  <a:outerShdw blurRad="38100" dist="19050" dir="2700000" algn="tl" rotWithShape="0">
                    <a:schemeClr val="dk1">
                      <a:alpha val="40000"/>
                    </a:schemeClr>
                  </a:outerShdw>
                </a:effectLst>
                <a:latin typeface="Bookman Old Style" panose="02050604050505020204" pitchFamily="18" charset="0"/>
              </a:rPr>
              <a:t>NVENTORY</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7" name="Rectangle 16">
            <a:hlinkClick r:id="rId5" action="ppaction://hlinksldjump"/>
            <a:extLst>
              <a:ext uri="{FF2B5EF4-FFF2-40B4-BE49-F238E27FC236}">
                <a16:creationId xmlns:a16="http://schemas.microsoft.com/office/drawing/2014/main" id="{FBF40B04-6FD2-3895-E235-EF211FE81241}"/>
              </a:ext>
            </a:extLst>
          </p:cNvPr>
          <p:cNvSpPr/>
          <p:nvPr/>
        </p:nvSpPr>
        <p:spPr>
          <a:xfrm>
            <a:off x="492805" y="2565792"/>
            <a:ext cx="1808508"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ORDERS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9" name="Rectangle 18">
            <a:hlinkClick r:id="rId6" action="ppaction://hlinksldjump"/>
            <a:extLst>
              <a:ext uri="{FF2B5EF4-FFF2-40B4-BE49-F238E27FC236}">
                <a16:creationId xmlns:a16="http://schemas.microsoft.com/office/drawing/2014/main" id="{0176B087-9C6B-A5C9-B376-CE0A083AE7CD}"/>
              </a:ext>
            </a:extLst>
          </p:cNvPr>
          <p:cNvSpPr/>
          <p:nvPr/>
        </p:nvSpPr>
        <p:spPr>
          <a:xfrm>
            <a:off x="694783" y="3426996"/>
            <a:ext cx="1404552" cy="523220"/>
          </a:xfrm>
          <a:prstGeom prst="rect">
            <a:avLst/>
          </a:prstGeom>
          <a:noFill/>
        </p:spPr>
        <p:txBody>
          <a:bodyPr wrap="none" lIns="91440" tIns="45720" rIns="91440" bIns="45720">
            <a:spAutoFit/>
          </a:bodyPr>
          <a:lstStyle/>
          <a:p>
            <a:pPr algn="ctr"/>
            <a:r>
              <a:rPr lang="en-PH"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0" name="Rectangle 19">
            <a:hlinkClick r:id="rId4" action="ppaction://hlinksldjump"/>
            <a:extLst>
              <a:ext uri="{FF2B5EF4-FFF2-40B4-BE49-F238E27FC236}">
                <a16:creationId xmlns:a16="http://schemas.microsoft.com/office/drawing/2014/main" id="{C56B4672-F763-0B9C-4140-34778AF859D9}"/>
              </a:ext>
            </a:extLst>
          </p:cNvPr>
          <p:cNvSpPr/>
          <p:nvPr/>
        </p:nvSpPr>
        <p:spPr>
          <a:xfrm>
            <a:off x="546618" y="5005840"/>
            <a:ext cx="1627369"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3" name="Rectangle 22">
            <a:hlinkClick r:id="rId7" action="ppaction://hlinksldjump"/>
            <a:extLst>
              <a:ext uri="{FF2B5EF4-FFF2-40B4-BE49-F238E27FC236}">
                <a16:creationId xmlns:a16="http://schemas.microsoft.com/office/drawing/2014/main" id="{AE7FDBA6-BE0C-FE16-F7C9-DBDB09E70D64}"/>
              </a:ext>
            </a:extLst>
          </p:cNvPr>
          <p:cNvSpPr/>
          <p:nvPr/>
        </p:nvSpPr>
        <p:spPr>
          <a:xfrm>
            <a:off x="471949" y="5778663"/>
            <a:ext cx="1778051"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400" b="1" dirty="0">
                <a:ln w="0"/>
                <a:effectLst>
                  <a:outerShdw blurRad="38100" dist="19050" dir="2700000" algn="tl" rotWithShape="0">
                    <a:schemeClr val="dk1">
                      <a:alpha val="40000"/>
                    </a:schemeClr>
                  </a:outerShdw>
                </a:effectLst>
              </a:rPr>
              <a:t> US</a:t>
            </a:r>
            <a:endParaRPr lang="en-US" sz="2400" b="1" cap="none" spc="0" dirty="0">
              <a:ln w="0"/>
              <a:solidFill>
                <a:schemeClr val="tx1"/>
              </a:solidFill>
              <a:effectLst>
                <a:outerShdw blurRad="38100" dist="19050" dir="2700000" algn="tl" rotWithShape="0">
                  <a:schemeClr val="dk1">
                    <a:alpha val="40000"/>
                  </a:schemeClr>
                </a:outerShdw>
              </a:effectLst>
            </a:endParaRPr>
          </a:p>
        </p:txBody>
      </p:sp>
      <p:pic>
        <p:nvPicPr>
          <p:cNvPr id="25" name="Picture 24" descr="A logo of a person with a mustache and two cups&#10;&#10;Description automatically generated">
            <a:extLst>
              <a:ext uri="{FF2B5EF4-FFF2-40B4-BE49-F238E27FC236}">
                <a16:creationId xmlns:a16="http://schemas.microsoft.com/office/drawing/2014/main" id="{47E999C1-78BE-2A0F-3144-3241827688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855" y="137677"/>
            <a:ext cx="2126239" cy="1120351"/>
          </a:xfrm>
          <a:prstGeom prst="rect">
            <a:avLst/>
          </a:prstGeom>
          <a:scene3d>
            <a:camera prst="orthographicFront"/>
            <a:lightRig rig="threePt" dir="t"/>
          </a:scene3d>
          <a:sp3d>
            <a:bevelT w="114300" prst="artDeco"/>
          </a:sp3d>
        </p:spPr>
      </p:pic>
      <p:pic>
        <p:nvPicPr>
          <p:cNvPr id="27" name="Picture 26" descr="A menu with a list of drinks&#10;&#10;Description automatically generated">
            <a:extLst>
              <a:ext uri="{FF2B5EF4-FFF2-40B4-BE49-F238E27FC236}">
                <a16:creationId xmlns:a16="http://schemas.microsoft.com/office/drawing/2014/main" id="{6A891336-7C9A-A672-ACA2-1936E37ECF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70425" y="1507630"/>
            <a:ext cx="9214218" cy="4959081"/>
          </a:xfrm>
          <a:prstGeom prst="rect">
            <a:avLst/>
          </a:prstGeom>
        </p:spPr>
      </p:pic>
      <p:sp>
        <p:nvSpPr>
          <p:cNvPr id="29" name="Rectangle 28">
            <a:extLst>
              <a:ext uri="{FF2B5EF4-FFF2-40B4-BE49-F238E27FC236}">
                <a16:creationId xmlns:a16="http://schemas.microsoft.com/office/drawing/2014/main" id="{871EC152-60D1-CBB8-99AF-0E307BD5F345}"/>
              </a:ext>
            </a:extLst>
          </p:cNvPr>
          <p:cNvSpPr/>
          <p:nvPr/>
        </p:nvSpPr>
        <p:spPr>
          <a:xfrm>
            <a:off x="333207" y="1682211"/>
            <a:ext cx="2122697" cy="684469"/>
          </a:xfrm>
          <a:prstGeom prst="rect">
            <a:avLst/>
          </a:prstGeom>
          <a:solidFill>
            <a:schemeClr val="accent2"/>
          </a:solidFill>
          <a:ln>
            <a:solidFill>
              <a:schemeClr val="bg2"/>
            </a:solidFill>
          </a:ln>
          <a:effectLst>
            <a:glow rad="1397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AC2BE5-A06D-7297-C333-8660FAB6634C}"/>
              </a:ext>
            </a:extLst>
          </p:cNvPr>
          <p:cNvSpPr/>
          <p:nvPr/>
        </p:nvSpPr>
        <p:spPr>
          <a:xfrm>
            <a:off x="736461" y="1763868"/>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36" name="Rectangle 35">
            <a:extLst>
              <a:ext uri="{FF2B5EF4-FFF2-40B4-BE49-F238E27FC236}">
                <a16:creationId xmlns:a16="http://schemas.microsoft.com/office/drawing/2014/main" id="{EAD52984-B4F5-AA5A-F87E-BAAA9AFCFF72}"/>
              </a:ext>
            </a:extLst>
          </p:cNvPr>
          <p:cNvSpPr/>
          <p:nvPr/>
        </p:nvSpPr>
        <p:spPr>
          <a:xfrm>
            <a:off x="2528243" y="149811"/>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spTree>
    <p:extLst>
      <p:ext uri="{BB962C8B-B14F-4D97-AF65-F5344CB8AC3E}">
        <p14:creationId xmlns:p14="http://schemas.microsoft.com/office/powerpoint/2010/main" val="1826465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2CBC6-A26B-39BF-E9AF-994DD6027D7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95C342D-FF1B-FAE6-3E7C-D4139A611C2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79226B31-4FEE-129A-B002-8551DFAB23D7}"/>
              </a:ext>
            </a:extLst>
          </p:cNvPr>
          <p:cNvSpPr/>
          <p:nvPr/>
        </p:nvSpPr>
        <p:spPr>
          <a:xfrm>
            <a:off x="297856" y="1507631"/>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sz="1400" b="1" dirty="0">
              <a:latin typeface="Bookman Old Style" panose="02050604050505020204" pitchFamily="18" charset="0"/>
            </a:endParaRPr>
          </a:p>
        </p:txBody>
      </p:sp>
      <p:sp>
        <p:nvSpPr>
          <p:cNvPr id="13" name="Rectangle 12">
            <a:hlinkClick r:id="rId4" action="ppaction://hlinksldjump"/>
            <a:extLst>
              <a:ext uri="{FF2B5EF4-FFF2-40B4-BE49-F238E27FC236}">
                <a16:creationId xmlns:a16="http://schemas.microsoft.com/office/drawing/2014/main" id="{66A50228-BE2E-AED7-153D-2E931240BCA9}"/>
              </a:ext>
            </a:extLst>
          </p:cNvPr>
          <p:cNvSpPr/>
          <p:nvPr/>
        </p:nvSpPr>
        <p:spPr>
          <a:xfrm>
            <a:off x="335711" y="4234304"/>
            <a:ext cx="2122697"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latin typeface="Bookman Old Style" panose="02050604050505020204" pitchFamily="18" charset="0"/>
              </a:rPr>
              <a:t>I</a:t>
            </a:r>
            <a:r>
              <a:rPr lang="en-US" sz="2400" b="1" dirty="0">
                <a:ln w="0"/>
                <a:effectLst>
                  <a:outerShdw blurRad="38100" dist="19050" dir="2700000" algn="tl" rotWithShape="0">
                    <a:schemeClr val="dk1">
                      <a:alpha val="40000"/>
                    </a:schemeClr>
                  </a:outerShdw>
                </a:effectLst>
                <a:latin typeface="Bookman Old Style" panose="02050604050505020204" pitchFamily="18" charset="0"/>
              </a:rPr>
              <a:t>NVENTORY</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9" name="Rectangle 18">
            <a:hlinkClick r:id="rId5" action="ppaction://hlinksldjump"/>
            <a:extLst>
              <a:ext uri="{FF2B5EF4-FFF2-40B4-BE49-F238E27FC236}">
                <a16:creationId xmlns:a16="http://schemas.microsoft.com/office/drawing/2014/main" id="{21C967B7-B837-A46E-85F8-C761C76E019E}"/>
              </a:ext>
            </a:extLst>
          </p:cNvPr>
          <p:cNvSpPr/>
          <p:nvPr/>
        </p:nvSpPr>
        <p:spPr>
          <a:xfrm>
            <a:off x="694783" y="3426996"/>
            <a:ext cx="1404552" cy="523220"/>
          </a:xfrm>
          <a:prstGeom prst="rect">
            <a:avLst/>
          </a:prstGeom>
          <a:noFill/>
        </p:spPr>
        <p:txBody>
          <a:bodyPr wrap="none" lIns="91440" tIns="45720" rIns="91440" bIns="45720">
            <a:spAutoFit/>
          </a:bodyPr>
          <a:lstStyle/>
          <a:p>
            <a:pPr algn="ctr"/>
            <a:r>
              <a:rPr lang="en-PH"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0" name="Rectangle 19">
            <a:hlinkClick r:id="rId4" action="ppaction://hlinksldjump"/>
            <a:extLst>
              <a:ext uri="{FF2B5EF4-FFF2-40B4-BE49-F238E27FC236}">
                <a16:creationId xmlns:a16="http://schemas.microsoft.com/office/drawing/2014/main" id="{320B05A2-9063-211C-8257-F0EBC33359F8}"/>
              </a:ext>
            </a:extLst>
          </p:cNvPr>
          <p:cNvSpPr/>
          <p:nvPr/>
        </p:nvSpPr>
        <p:spPr>
          <a:xfrm>
            <a:off x="546618" y="5005840"/>
            <a:ext cx="1627369"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3" name="Rectangle 22">
            <a:hlinkClick r:id="rId6" action="ppaction://hlinksldjump"/>
            <a:extLst>
              <a:ext uri="{FF2B5EF4-FFF2-40B4-BE49-F238E27FC236}">
                <a16:creationId xmlns:a16="http://schemas.microsoft.com/office/drawing/2014/main" id="{5F1D140F-BC9B-1D3A-9FCB-EC5C3D479F8F}"/>
              </a:ext>
            </a:extLst>
          </p:cNvPr>
          <p:cNvSpPr/>
          <p:nvPr/>
        </p:nvSpPr>
        <p:spPr>
          <a:xfrm>
            <a:off x="471949" y="5778663"/>
            <a:ext cx="1778051"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400" b="1" dirty="0">
                <a:ln w="0"/>
                <a:effectLst>
                  <a:outerShdw blurRad="38100" dist="19050" dir="2700000" algn="tl" rotWithShape="0">
                    <a:schemeClr val="dk1">
                      <a:alpha val="40000"/>
                    </a:schemeClr>
                  </a:outerShdw>
                </a:effectLst>
              </a:rPr>
              <a:t> US</a:t>
            </a:r>
            <a:endParaRPr lang="en-US" sz="2400" b="1" cap="none" spc="0" dirty="0">
              <a:ln w="0"/>
              <a:solidFill>
                <a:schemeClr val="tx1"/>
              </a:solidFill>
              <a:effectLst>
                <a:outerShdw blurRad="38100" dist="19050" dir="2700000" algn="tl" rotWithShape="0">
                  <a:schemeClr val="dk1">
                    <a:alpha val="40000"/>
                  </a:schemeClr>
                </a:outerShdw>
              </a:effectLst>
            </a:endParaRPr>
          </a:p>
        </p:txBody>
      </p:sp>
      <p:pic>
        <p:nvPicPr>
          <p:cNvPr id="25" name="Picture 24" descr="A logo of a person with a mustache and two cups&#10;&#10;Description automatically generated">
            <a:extLst>
              <a:ext uri="{FF2B5EF4-FFF2-40B4-BE49-F238E27FC236}">
                <a16:creationId xmlns:a16="http://schemas.microsoft.com/office/drawing/2014/main" id="{2E6E6A13-F815-BF54-7740-A98C3230FC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7855" y="137677"/>
            <a:ext cx="2126239" cy="1120351"/>
          </a:xfrm>
          <a:prstGeom prst="rect">
            <a:avLst/>
          </a:prstGeom>
          <a:scene3d>
            <a:camera prst="orthographicFront"/>
            <a:lightRig rig="threePt" dir="t"/>
          </a:scene3d>
          <a:sp3d>
            <a:bevelT w="114300" prst="artDeco"/>
          </a:sp3d>
        </p:spPr>
      </p:pic>
      <p:sp>
        <p:nvSpPr>
          <p:cNvPr id="29" name="Rectangle 28">
            <a:extLst>
              <a:ext uri="{FF2B5EF4-FFF2-40B4-BE49-F238E27FC236}">
                <a16:creationId xmlns:a16="http://schemas.microsoft.com/office/drawing/2014/main" id="{E9984632-B8BD-2C96-49AD-AEB48C87807A}"/>
              </a:ext>
            </a:extLst>
          </p:cNvPr>
          <p:cNvSpPr/>
          <p:nvPr/>
        </p:nvSpPr>
        <p:spPr>
          <a:xfrm>
            <a:off x="335711" y="2477535"/>
            <a:ext cx="2017648" cy="684469"/>
          </a:xfrm>
          <a:prstGeom prst="rect">
            <a:avLst/>
          </a:prstGeom>
          <a:solidFill>
            <a:schemeClr val="accent2"/>
          </a:solidFill>
          <a:ln>
            <a:solidFill>
              <a:schemeClr val="bg2"/>
            </a:solidFill>
          </a:ln>
          <a:effectLst>
            <a:glow rad="635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hlinkClick r:id="rId8" action="ppaction://hlinksldjump"/>
            <a:extLst>
              <a:ext uri="{FF2B5EF4-FFF2-40B4-BE49-F238E27FC236}">
                <a16:creationId xmlns:a16="http://schemas.microsoft.com/office/drawing/2014/main" id="{65F5F458-C9AC-B890-8C2A-99F9E4E86DFD}"/>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7" name="Rectangle 16">
            <a:extLst>
              <a:ext uri="{FF2B5EF4-FFF2-40B4-BE49-F238E27FC236}">
                <a16:creationId xmlns:a16="http://schemas.microsoft.com/office/drawing/2014/main" id="{66C0356F-CB4E-0420-66E4-F5A2C6693DE8}"/>
              </a:ext>
            </a:extLst>
          </p:cNvPr>
          <p:cNvSpPr/>
          <p:nvPr/>
        </p:nvSpPr>
        <p:spPr>
          <a:xfrm>
            <a:off x="437124" y="2582701"/>
            <a:ext cx="1881409" cy="523220"/>
          </a:xfrm>
          <a:prstGeom prst="rect">
            <a:avLst/>
          </a:prstGeom>
          <a:noFill/>
          <a:effectLst>
            <a:glow rad="139700">
              <a:schemeClr val="accent1">
                <a:satMod val="175000"/>
                <a:alpha val="40000"/>
              </a:schemeClr>
            </a:glow>
          </a:effectLst>
        </p:spPr>
        <p:txBody>
          <a:bodyPr wrap="squar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ORDERS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 name="Rectangle 1">
            <a:extLst>
              <a:ext uri="{FF2B5EF4-FFF2-40B4-BE49-F238E27FC236}">
                <a16:creationId xmlns:a16="http://schemas.microsoft.com/office/drawing/2014/main" id="{06D74BCA-4F24-B15D-A812-9BBB9324F049}"/>
              </a:ext>
            </a:extLst>
          </p:cNvPr>
          <p:cNvSpPr/>
          <p:nvPr/>
        </p:nvSpPr>
        <p:spPr>
          <a:xfrm>
            <a:off x="2721949" y="232614"/>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graphicFrame>
        <p:nvGraphicFramePr>
          <p:cNvPr id="4" name="Table 3">
            <a:extLst>
              <a:ext uri="{FF2B5EF4-FFF2-40B4-BE49-F238E27FC236}">
                <a16:creationId xmlns:a16="http://schemas.microsoft.com/office/drawing/2014/main" id="{3E7AD5EA-7CCB-F07D-0FB2-82C155CE5871}"/>
              </a:ext>
            </a:extLst>
          </p:cNvPr>
          <p:cNvGraphicFramePr>
            <a:graphicFrameLocks noGrp="1"/>
          </p:cNvGraphicFramePr>
          <p:nvPr>
            <p:extLst>
              <p:ext uri="{D42A27DB-BD31-4B8C-83A1-F6EECF244321}">
                <p14:modId xmlns:p14="http://schemas.microsoft.com/office/powerpoint/2010/main" val="924027363"/>
              </p:ext>
            </p:extLst>
          </p:nvPr>
        </p:nvGraphicFramePr>
        <p:xfrm>
          <a:off x="2835625" y="1689928"/>
          <a:ext cx="8320055" cy="4009754"/>
        </p:xfrm>
        <a:graphic>
          <a:graphicData uri="http://schemas.openxmlformats.org/drawingml/2006/table">
            <a:tbl>
              <a:tblPr firstRow="1" bandRow="1">
                <a:tableStyleId>{0660B408-B3CF-4A94-85FC-2B1E0A45F4A2}</a:tableStyleId>
              </a:tblPr>
              <a:tblGrid>
                <a:gridCol w="1136935">
                  <a:extLst>
                    <a:ext uri="{9D8B030D-6E8A-4147-A177-3AD203B41FA5}">
                      <a16:colId xmlns:a16="http://schemas.microsoft.com/office/drawing/2014/main" val="3022289758"/>
                    </a:ext>
                  </a:extLst>
                </a:gridCol>
                <a:gridCol w="1366871">
                  <a:extLst>
                    <a:ext uri="{9D8B030D-6E8A-4147-A177-3AD203B41FA5}">
                      <a16:colId xmlns:a16="http://schemas.microsoft.com/office/drawing/2014/main" val="3969140825"/>
                    </a:ext>
                  </a:extLst>
                </a:gridCol>
                <a:gridCol w="1150992">
                  <a:extLst>
                    <a:ext uri="{9D8B030D-6E8A-4147-A177-3AD203B41FA5}">
                      <a16:colId xmlns:a16="http://schemas.microsoft.com/office/drawing/2014/main" val="3813290581"/>
                    </a:ext>
                  </a:extLst>
                </a:gridCol>
                <a:gridCol w="763817">
                  <a:extLst>
                    <a:ext uri="{9D8B030D-6E8A-4147-A177-3AD203B41FA5}">
                      <a16:colId xmlns:a16="http://schemas.microsoft.com/office/drawing/2014/main" val="3800867394"/>
                    </a:ext>
                  </a:extLst>
                </a:gridCol>
                <a:gridCol w="1188720">
                  <a:extLst>
                    <a:ext uri="{9D8B030D-6E8A-4147-A177-3AD203B41FA5}">
                      <a16:colId xmlns:a16="http://schemas.microsoft.com/office/drawing/2014/main" val="2070125353"/>
                    </a:ext>
                  </a:extLst>
                </a:gridCol>
                <a:gridCol w="802640">
                  <a:extLst>
                    <a:ext uri="{9D8B030D-6E8A-4147-A177-3AD203B41FA5}">
                      <a16:colId xmlns:a16="http://schemas.microsoft.com/office/drawing/2014/main" val="4224783733"/>
                    </a:ext>
                  </a:extLst>
                </a:gridCol>
                <a:gridCol w="965200">
                  <a:extLst>
                    <a:ext uri="{9D8B030D-6E8A-4147-A177-3AD203B41FA5}">
                      <a16:colId xmlns:a16="http://schemas.microsoft.com/office/drawing/2014/main" val="1931417874"/>
                    </a:ext>
                  </a:extLst>
                </a:gridCol>
                <a:gridCol w="944880">
                  <a:extLst>
                    <a:ext uri="{9D8B030D-6E8A-4147-A177-3AD203B41FA5}">
                      <a16:colId xmlns:a16="http://schemas.microsoft.com/office/drawing/2014/main" val="3034216628"/>
                    </a:ext>
                  </a:extLst>
                </a:gridCol>
              </a:tblGrid>
              <a:tr h="700234">
                <a:tc>
                  <a:txBody>
                    <a:bodyPr/>
                    <a:lstStyle/>
                    <a:p>
                      <a:pPr algn="ctr"/>
                      <a:r>
                        <a:rPr lang="en-PH" sz="1400" dirty="0">
                          <a:latin typeface="Bookman Old Style" panose="02050604050505020204" pitchFamily="18" charset="0"/>
                        </a:rPr>
                        <a:t>PRODUCT 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400" dirty="0">
                          <a:latin typeface="Bookman Old Style" panose="02050604050505020204" pitchFamily="18" charset="0"/>
                        </a:rPr>
                        <a:t>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400" dirty="0">
                          <a:latin typeface="Bookman Old Style" panose="02050604050505020204" pitchFamily="18" charset="0"/>
                        </a:rPr>
                        <a:t>PRODUCT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400" dirty="0">
                          <a:latin typeface="Bookman Old Style" panose="02050604050505020204" pitchFamily="18" charset="0"/>
                        </a:rPr>
                        <a:t>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400" dirty="0">
                          <a:latin typeface="Bookman Old Style" panose="02050604050505020204" pitchFamily="18" charset="0"/>
                        </a:rPr>
                        <a:t>QUANTITY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400" dirty="0">
                          <a:latin typeface="Bookman Old Style" panose="02050604050505020204" pitchFamily="18" charset="0"/>
                        </a:rPr>
                        <a:t>PRICE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400" dirty="0">
                          <a:latin typeface="Bookman Old Style" panose="02050604050505020204" pitchFamily="18" charset="0"/>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400" dirty="0">
                          <a:latin typeface="Bookman Old Style" panose="02050604050505020204" pitchFamily="18" charset="0"/>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extLst>
                  <a:ext uri="{0D108BD9-81ED-4DB2-BD59-A6C34878D82A}">
                    <a16:rowId xmlns:a16="http://schemas.microsoft.com/office/drawing/2014/main" val="1335909676"/>
                  </a:ext>
                </a:extLst>
              </a:tr>
              <a:tr h="607038">
                <a:tc>
                  <a:txBody>
                    <a:bodyPr/>
                    <a:lstStyle/>
                    <a:p>
                      <a:pPr algn="ctr"/>
                      <a:r>
                        <a:rPr lang="en-PH" sz="1800" b="1" dirty="0">
                          <a:latin typeface="Bookman Old Style" panose="02050604050505020204" pitchFamily="18" charset="0"/>
                        </a:rPr>
                        <a:t>2471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2000" dirty="0">
                          <a:latin typeface="Bookman Old Style" panose="02050604050505020204" pitchFamily="18" charset="0"/>
                        </a:rPr>
                        <a:t>10/4/24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600" dirty="0">
                          <a:latin typeface="Bookman Old Style" panose="02050604050505020204" pitchFamily="18" charset="0"/>
                        </a:rPr>
                        <a:t>Mango fruit tea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600" dirty="0">
                          <a:latin typeface="Bookman Old Style" panose="02050604050505020204" pitchFamily="18" charset="0"/>
                        </a:rPr>
                        <a:t>22 oz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600" dirty="0">
                          <a:latin typeface="Bookman Old Style" panose="02050604050505020204" pitchFamily="18" charset="0"/>
                        </a:rPr>
                        <a:t>3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600" dirty="0">
                          <a:latin typeface="Bookman Old Style" panose="02050604050505020204" pitchFamily="18" charset="0"/>
                        </a:rPr>
                        <a:t>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600" dirty="0">
                          <a:latin typeface="Bookman Old Style" panose="02050604050505020204" pitchFamily="18" charset="0"/>
                        </a:rPr>
                        <a:t>117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dirty="0">
                          <a:latin typeface="Bookman Old Style" panose="02050604050505020204" pitchFamily="18" charset="0"/>
                        </a:rPr>
                        <a:t>Pending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1627701"/>
                  </a:ext>
                </a:extLst>
              </a:tr>
              <a:tr h="443668">
                <a:tc>
                  <a:txBody>
                    <a:bodyPr/>
                    <a:lstStyle/>
                    <a:p>
                      <a:pPr algn="ctr"/>
                      <a:endParaRPr lang="en-PH" sz="16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PH" sz="16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PH" sz="16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PH" sz="16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PH" sz="16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sz="16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sz="16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sz="16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2861025"/>
                  </a:ext>
                </a:extLst>
              </a:tr>
              <a:tr h="386080">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2661428"/>
                  </a:ext>
                </a:extLst>
              </a:tr>
              <a:tr h="579120">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9967267"/>
                  </a:ext>
                </a:extLst>
              </a:tr>
              <a:tr h="589280">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1268259"/>
                  </a:ext>
                </a:extLst>
              </a:tr>
              <a:tr h="704334">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86322167"/>
                  </a:ext>
                </a:extLst>
              </a:tr>
            </a:tbl>
          </a:graphicData>
        </a:graphic>
      </p:graphicFrame>
      <p:sp>
        <p:nvSpPr>
          <p:cNvPr id="7" name="Rectangle 6">
            <a:extLst>
              <a:ext uri="{FF2B5EF4-FFF2-40B4-BE49-F238E27FC236}">
                <a16:creationId xmlns:a16="http://schemas.microsoft.com/office/drawing/2014/main" id="{7F7FC2BE-1563-E9B2-2FC6-F2E8B12ED91C}"/>
              </a:ext>
            </a:extLst>
          </p:cNvPr>
          <p:cNvSpPr/>
          <p:nvPr/>
        </p:nvSpPr>
        <p:spPr>
          <a:xfrm>
            <a:off x="4409440" y="943855"/>
            <a:ext cx="3053879" cy="46346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4F9B9E0-1FA2-6FF3-C4FF-F0C2C8D549BE}"/>
              </a:ext>
            </a:extLst>
          </p:cNvPr>
          <p:cNvSpPr txBox="1"/>
          <p:nvPr/>
        </p:nvSpPr>
        <p:spPr>
          <a:xfrm>
            <a:off x="2803479" y="950251"/>
            <a:ext cx="2045710" cy="307777"/>
          </a:xfrm>
          <a:prstGeom prst="rect">
            <a:avLst/>
          </a:prstGeom>
          <a:noFill/>
        </p:spPr>
        <p:txBody>
          <a:bodyPr wrap="square" rtlCol="0">
            <a:spAutoFit/>
          </a:bodyPr>
          <a:lstStyle/>
          <a:p>
            <a:r>
              <a:rPr lang="en-PH" sz="1200" b="1" dirty="0">
                <a:solidFill>
                  <a:schemeClr val="bg1"/>
                </a:solidFill>
                <a:latin typeface="Bookman Old Style" panose="02050604050505020204" pitchFamily="18" charset="0"/>
              </a:rPr>
              <a:t> </a:t>
            </a:r>
            <a:r>
              <a:rPr lang="en-PH" sz="1400" b="1" dirty="0">
                <a:solidFill>
                  <a:schemeClr val="bg1"/>
                </a:solidFill>
                <a:latin typeface="Bookman Old Style" panose="02050604050505020204" pitchFamily="18" charset="0"/>
              </a:rPr>
              <a:t>Order number:</a:t>
            </a:r>
            <a:endParaRPr lang="en-US" sz="1200" b="1" dirty="0">
              <a:solidFill>
                <a:schemeClr val="bg1"/>
              </a:solidFill>
              <a:latin typeface="Bookman Old Style" panose="02050604050505020204" pitchFamily="18" charset="0"/>
            </a:endParaRPr>
          </a:p>
        </p:txBody>
      </p:sp>
      <p:sp>
        <p:nvSpPr>
          <p:cNvPr id="9" name="Rectangle 8">
            <a:hlinkClick r:id="rId9" action="ppaction://hlinksldjump"/>
            <a:extLst>
              <a:ext uri="{FF2B5EF4-FFF2-40B4-BE49-F238E27FC236}">
                <a16:creationId xmlns:a16="http://schemas.microsoft.com/office/drawing/2014/main" id="{AE753494-D1A2-C1DA-A772-9D0E2D915681}"/>
              </a:ext>
            </a:extLst>
          </p:cNvPr>
          <p:cNvSpPr/>
          <p:nvPr/>
        </p:nvSpPr>
        <p:spPr>
          <a:xfrm>
            <a:off x="11175387" y="2385296"/>
            <a:ext cx="1037399" cy="463460"/>
          </a:xfrm>
          <a:prstGeom prst="rect">
            <a:avLst/>
          </a:prstGeom>
          <a:solidFill>
            <a:schemeClr val="accent6"/>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latin typeface="Bookman Old Style" panose="02050604050505020204" pitchFamily="18" charset="0"/>
              </a:rPr>
              <a:t>Confirm</a:t>
            </a:r>
            <a:endParaRPr lang="en-US" sz="1400" b="1" dirty="0">
              <a:latin typeface="Bookman Old Style" panose="02050604050505020204" pitchFamily="18" charset="0"/>
            </a:endParaRPr>
          </a:p>
        </p:txBody>
      </p:sp>
      <p:sp>
        <p:nvSpPr>
          <p:cNvPr id="11" name="Rectangle 10">
            <a:extLst>
              <a:ext uri="{FF2B5EF4-FFF2-40B4-BE49-F238E27FC236}">
                <a16:creationId xmlns:a16="http://schemas.microsoft.com/office/drawing/2014/main" id="{465B62F9-C29B-82F8-D80F-6378C55EBB96}"/>
              </a:ext>
            </a:extLst>
          </p:cNvPr>
          <p:cNvSpPr/>
          <p:nvPr/>
        </p:nvSpPr>
        <p:spPr>
          <a:xfrm>
            <a:off x="8871396" y="6003252"/>
            <a:ext cx="1037399" cy="463460"/>
          </a:xfrm>
          <a:prstGeom prst="rect">
            <a:avLst/>
          </a:prstGeom>
          <a:solidFill>
            <a:schemeClr val="accent1"/>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latin typeface="Bookman Old Style" panose="02050604050505020204" pitchFamily="18" charset="0"/>
              </a:rPr>
              <a:t>Edit</a:t>
            </a:r>
            <a:endParaRPr lang="en-US" sz="1400" b="1" dirty="0">
              <a:latin typeface="Bookman Old Style" panose="02050604050505020204" pitchFamily="18" charset="0"/>
            </a:endParaRPr>
          </a:p>
        </p:txBody>
      </p:sp>
      <p:sp>
        <p:nvSpPr>
          <p:cNvPr id="22" name="Rectangle 21">
            <a:extLst>
              <a:ext uri="{FF2B5EF4-FFF2-40B4-BE49-F238E27FC236}">
                <a16:creationId xmlns:a16="http://schemas.microsoft.com/office/drawing/2014/main" id="{544CB4CE-5FC7-2C0C-DE9E-9A3BE5A1565F}"/>
              </a:ext>
            </a:extLst>
          </p:cNvPr>
          <p:cNvSpPr/>
          <p:nvPr/>
        </p:nvSpPr>
        <p:spPr>
          <a:xfrm>
            <a:off x="10118281" y="5982295"/>
            <a:ext cx="1037399" cy="463460"/>
          </a:xfrm>
          <a:prstGeom prst="rect">
            <a:avLst/>
          </a:prstGeom>
          <a:solidFill>
            <a:srgbClr val="C00000"/>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latin typeface="Bookman Old Style" panose="02050604050505020204" pitchFamily="18" charset="0"/>
              </a:rPr>
              <a:t>Delete</a:t>
            </a:r>
            <a:endParaRPr lang="en-US" sz="1400" b="1" dirty="0">
              <a:latin typeface="Bookman Old Style" panose="02050604050505020204" pitchFamily="18" charset="0"/>
            </a:endParaRPr>
          </a:p>
        </p:txBody>
      </p:sp>
    </p:spTree>
    <p:extLst>
      <p:ext uri="{BB962C8B-B14F-4D97-AF65-F5344CB8AC3E}">
        <p14:creationId xmlns:p14="http://schemas.microsoft.com/office/powerpoint/2010/main" val="2211030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2248F-D8A8-758A-62CC-355AD108397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F73765D-FCE9-F7BA-1B60-30BFF17DF18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14A16E76-BCFF-5D1A-397F-5B07CC293FE1}"/>
              </a:ext>
            </a:extLst>
          </p:cNvPr>
          <p:cNvSpPr/>
          <p:nvPr/>
        </p:nvSpPr>
        <p:spPr>
          <a:xfrm>
            <a:off x="297856" y="1507631"/>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sz="1400" b="1" dirty="0">
              <a:latin typeface="Bookman Old Style" panose="02050604050505020204" pitchFamily="18" charset="0"/>
            </a:endParaRPr>
          </a:p>
        </p:txBody>
      </p:sp>
      <p:sp>
        <p:nvSpPr>
          <p:cNvPr id="13" name="Rectangle 12">
            <a:hlinkClick r:id="rId4" action="ppaction://hlinksldjump"/>
            <a:extLst>
              <a:ext uri="{FF2B5EF4-FFF2-40B4-BE49-F238E27FC236}">
                <a16:creationId xmlns:a16="http://schemas.microsoft.com/office/drawing/2014/main" id="{88FF8653-9656-845B-A329-DA7D3FCFF143}"/>
              </a:ext>
            </a:extLst>
          </p:cNvPr>
          <p:cNvSpPr/>
          <p:nvPr/>
        </p:nvSpPr>
        <p:spPr>
          <a:xfrm>
            <a:off x="335711" y="4234304"/>
            <a:ext cx="2122697"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latin typeface="Bookman Old Style" panose="02050604050505020204" pitchFamily="18" charset="0"/>
              </a:rPr>
              <a:t>I</a:t>
            </a:r>
            <a:r>
              <a:rPr lang="en-US" sz="2400" b="1" dirty="0">
                <a:ln w="0"/>
                <a:effectLst>
                  <a:outerShdw blurRad="38100" dist="19050" dir="2700000" algn="tl" rotWithShape="0">
                    <a:schemeClr val="dk1">
                      <a:alpha val="40000"/>
                    </a:schemeClr>
                  </a:outerShdw>
                </a:effectLst>
                <a:latin typeface="Bookman Old Style" panose="02050604050505020204" pitchFamily="18" charset="0"/>
              </a:rPr>
              <a:t>NVENTORY</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9" name="Rectangle 18">
            <a:hlinkClick r:id="rId5" action="ppaction://hlinksldjump"/>
            <a:extLst>
              <a:ext uri="{FF2B5EF4-FFF2-40B4-BE49-F238E27FC236}">
                <a16:creationId xmlns:a16="http://schemas.microsoft.com/office/drawing/2014/main" id="{C65B7C0F-93F7-AFB5-34D9-1AAEFF7EBE43}"/>
              </a:ext>
            </a:extLst>
          </p:cNvPr>
          <p:cNvSpPr/>
          <p:nvPr/>
        </p:nvSpPr>
        <p:spPr>
          <a:xfrm>
            <a:off x="694783" y="3426996"/>
            <a:ext cx="1404552" cy="523220"/>
          </a:xfrm>
          <a:prstGeom prst="rect">
            <a:avLst/>
          </a:prstGeom>
          <a:noFill/>
        </p:spPr>
        <p:txBody>
          <a:bodyPr wrap="none" lIns="91440" tIns="45720" rIns="91440" bIns="45720">
            <a:spAutoFit/>
          </a:bodyPr>
          <a:lstStyle/>
          <a:p>
            <a:pPr algn="ctr"/>
            <a:r>
              <a:rPr lang="en-PH"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0" name="Rectangle 19">
            <a:hlinkClick r:id="rId4" action="ppaction://hlinksldjump"/>
            <a:extLst>
              <a:ext uri="{FF2B5EF4-FFF2-40B4-BE49-F238E27FC236}">
                <a16:creationId xmlns:a16="http://schemas.microsoft.com/office/drawing/2014/main" id="{A1E579E6-41B0-1311-6C1D-FB3FB76BA548}"/>
              </a:ext>
            </a:extLst>
          </p:cNvPr>
          <p:cNvSpPr/>
          <p:nvPr/>
        </p:nvSpPr>
        <p:spPr>
          <a:xfrm>
            <a:off x="546618" y="5005840"/>
            <a:ext cx="1627369"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3" name="Rectangle 22">
            <a:hlinkClick r:id="rId6" action="ppaction://hlinksldjump"/>
            <a:extLst>
              <a:ext uri="{FF2B5EF4-FFF2-40B4-BE49-F238E27FC236}">
                <a16:creationId xmlns:a16="http://schemas.microsoft.com/office/drawing/2014/main" id="{23E71EB8-E023-72E3-C119-52C75E74A94F}"/>
              </a:ext>
            </a:extLst>
          </p:cNvPr>
          <p:cNvSpPr/>
          <p:nvPr/>
        </p:nvSpPr>
        <p:spPr>
          <a:xfrm>
            <a:off x="471949" y="5778663"/>
            <a:ext cx="1778051"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400" b="1" dirty="0">
                <a:ln w="0"/>
                <a:effectLst>
                  <a:outerShdw blurRad="38100" dist="19050" dir="2700000" algn="tl" rotWithShape="0">
                    <a:schemeClr val="dk1">
                      <a:alpha val="40000"/>
                    </a:schemeClr>
                  </a:outerShdw>
                </a:effectLst>
              </a:rPr>
              <a:t> US</a:t>
            </a:r>
            <a:endParaRPr lang="en-US" sz="2400" b="1" cap="none" spc="0" dirty="0">
              <a:ln w="0"/>
              <a:solidFill>
                <a:schemeClr val="tx1"/>
              </a:solidFill>
              <a:effectLst>
                <a:outerShdw blurRad="38100" dist="19050" dir="2700000" algn="tl" rotWithShape="0">
                  <a:schemeClr val="dk1">
                    <a:alpha val="40000"/>
                  </a:schemeClr>
                </a:outerShdw>
              </a:effectLst>
            </a:endParaRPr>
          </a:p>
        </p:txBody>
      </p:sp>
      <p:pic>
        <p:nvPicPr>
          <p:cNvPr id="25" name="Picture 24" descr="A logo of a person with a mustache and two cups&#10;&#10;Description automatically generated">
            <a:extLst>
              <a:ext uri="{FF2B5EF4-FFF2-40B4-BE49-F238E27FC236}">
                <a16:creationId xmlns:a16="http://schemas.microsoft.com/office/drawing/2014/main" id="{7F253FC9-1D8F-87FB-0297-89A8A91A77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7855" y="137677"/>
            <a:ext cx="2126239" cy="1120351"/>
          </a:xfrm>
          <a:prstGeom prst="rect">
            <a:avLst/>
          </a:prstGeom>
          <a:scene3d>
            <a:camera prst="orthographicFront"/>
            <a:lightRig rig="threePt" dir="t"/>
          </a:scene3d>
          <a:sp3d>
            <a:bevelT w="114300" prst="artDeco"/>
          </a:sp3d>
        </p:spPr>
      </p:pic>
      <p:sp>
        <p:nvSpPr>
          <p:cNvPr id="29" name="Rectangle 28">
            <a:extLst>
              <a:ext uri="{FF2B5EF4-FFF2-40B4-BE49-F238E27FC236}">
                <a16:creationId xmlns:a16="http://schemas.microsoft.com/office/drawing/2014/main" id="{A3387F51-4B71-1B48-6D10-98B2EC06BD5C}"/>
              </a:ext>
            </a:extLst>
          </p:cNvPr>
          <p:cNvSpPr/>
          <p:nvPr/>
        </p:nvSpPr>
        <p:spPr>
          <a:xfrm>
            <a:off x="335712" y="2498073"/>
            <a:ext cx="2036876" cy="684469"/>
          </a:xfrm>
          <a:prstGeom prst="rect">
            <a:avLst/>
          </a:prstGeom>
          <a:solidFill>
            <a:schemeClr val="accent2"/>
          </a:solidFill>
          <a:ln>
            <a:solidFill>
              <a:schemeClr val="bg2"/>
            </a:solidFill>
          </a:ln>
          <a:effectLst>
            <a:glow rad="635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hlinkClick r:id="rId8" action="ppaction://hlinksldjump"/>
            <a:extLst>
              <a:ext uri="{FF2B5EF4-FFF2-40B4-BE49-F238E27FC236}">
                <a16:creationId xmlns:a16="http://schemas.microsoft.com/office/drawing/2014/main" id="{37CCE66A-120B-8751-A6F4-DE630BBE6361}"/>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7" name="Rectangle 16">
            <a:extLst>
              <a:ext uri="{FF2B5EF4-FFF2-40B4-BE49-F238E27FC236}">
                <a16:creationId xmlns:a16="http://schemas.microsoft.com/office/drawing/2014/main" id="{AFC824E2-2468-8AC5-172D-AF9A257FAC46}"/>
              </a:ext>
            </a:extLst>
          </p:cNvPr>
          <p:cNvSpPr/>
          <p:nvPr/>
        </p:nvSpPr>
        <p:spPr>
          <a:xfrm>
            <a:off x="471949" y="2557831"/>
            <a:ext cx="1881409" cy="523220"/>
          </a:xfrm>
          <a:prstGeom prst="rect">
            <a:avLst/>
          </a:prstGeom>
          <a:noFill/>
          <a:effectLst>
            <a:glow rad="139700">
              <a:schemeClr val="accent1">
                <a:satMod val="175000"/>
                <a:alpha val="40000"/>
              </a:schemeClr>
            </a:glow>
          </a:effectLst>
        </p:spPr>
        <p:txBody>
          <a:bodyPr wrap="squar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ORDERS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 name="Rectangle 1">
            <a:extLst>
              <a:ext uri="{FF2B5EF4-FFF2-40B4-BE49-F238E27FC236}">
                <a16:creationId xmlns:a16="http://schemas.microsoft.com/office/drawing/2014/main" id="{5C4F9318-9F6D-7608-E243-F8A0058FCDDC}"/>
              </a:ext>
            </a:extLst>
          </p:cNvPr>
          <p:cNvSpPr/>
          <p:nvPr/>
        </p:nvSpPr>
        <p:spPr>
          <a:xfrm>
            <a:off x="2607845" y="188360"/>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graphicFrame>
        <p:nvGraphicFramePr>
          <p:cNvPr id="4" name="Table 3">
            <a:extLst>
              <a:ext uri="{FF2B5EF4-FFF2-40B4-BE49-F238E27FC236}">
                <a16:creationId xmlns:a16="http://schemas.microsoft.com/office/drawing/2014/main" id="{E3CE8115-ABBD-5AA3-2FE3-8A623EADA749}"/>
              </a:ext>
            </a:extLst>
          </p:cNvPr>
          <p:cNvGraphicFramePr>
            <a:graphicFrameLocks noGrp="1"/>
          </p:cNvGraphicFramePr>
          <p:nvPr>
            <p:extLst>
              <p:ext uri="{D42A27DB-BD31-4B8C-83A1-F6EECF244321}">
                <p14:modId xmlns:p14="http://schemas.microsoft.com/office/powerpoint/2010/main" val="3547370114"/>
              </p:ext>
            </p:extLst>
          </p:nvPr>
        </p:nvGraphicFramePr>
        <p:xfrm>
          <a:off x="2802732" y="1744719"/>
          <a:ext cx="8617108" cy="4102650"/>
        </p:xfrm>
        <a:graphic>
          <a:graphicData uri="http://schemas.openxmlformats.org/drawingml/2006/table">
            <a:tbl>
              <a:tblPr firstRow="1" bandRow="1">
                <a:tableStyleId>{0660B408-B3CF-4A94-85FC-2B1E0A45F4A2}</a:tableStyleId>
              </a:tblPr>
              <a:tblGrid>
                <a:gridCol w="1166923">
                  <a:extLst>
                    <a:ext uri="{9D8B030D-6E8A-4147-A177-3AD203B41FA5}">
                      <a16:colId xmlns:a16="http://schemas.microsoft.com/office/drawing/2014/main" val="3022289758"/>
                    </a:ext>
                  </a:extLst>
                </a:gridCol>
                <a:gridCol w="1402924">
                  <a:extLst>
                    <a:ext uri="{9D8B030D-6E8A-4147-A177-3AD203B41FA5}">
                      <a16:colId xmlns:a16="http://schemas.microsoft.com/office/drawing/2014/main" val="3969140825"/>
                    </a:ext>
                  </a:extLst>
                </a:gridCol>
                <a:gridCol w="1181351">
                  <a:extLst>
                    <a:ext uri="{9D8B030D-6E8A-4147-A177-3AD203B41FA5}">
                      <a16:colId xmlns:a16="http://schemas.microsoft.com/office/drawing/2014/main" val="3813290581"/>
                    </a:ext>
                  </a:extLst>
                </a:gridCol>
                <a:gridCol w="783963">
                  <a:extLst>
                    <a:ext uri="{9D8B030D-6E8A-4147-A177-3AD203B41FA5}">
                      <a16:colId xmlns:a16="http://schemas.microsoft.com/office/drawing/2014/main" val="3800867394"/>
                    </a:ext>
                  </a:extLst>
                </a:gridCol>
                <a:gridCol w="1220074">
                  <a:extLst>
                    <a:ext uri="{9D8B030D-6E8A-4147-A177-3AD203B41FA5}">
                      <a16:colId xmlns:a16="http://schemas.microsoft.com/office/drawing/2014/main" val="2070125353"/>
                    </a:ext>
                  </a:extLst>
                </a:gridCol>
                <a:gridCol w="823810">
                  <a:extLst>
                    <a:ext uri="{9D8B030D-6E8A-4147-A177-3AD203B41FA5}">
                      <a16:colId xmlns:a16="http://schemas.microsoft.com/office/drawing/2014/main" val="4224783733"/>
                    </a:ext>
                  </a:extLst>
                </a:gridCol>
                <a:gridCol w="990658">
                  <a:extLst>
                    <a:ext uri="{9D8B030D-6E8A-4147-A177-3AD203B41FA5}">
                      <a16:colId xmlns:a16="http://schemas.microsoft.com/office/drawing/2014/main" val="1931417874"/>
                    </a:ext>
                  </a:extLst>
                </a:gridCol>
                <a:gridCol w="1047405">
                  <a:extLst>
                    <a:ext uri="{9D8B030D-6E8A-4147-A177-3AD203B41FA5}">
                      <a16:colId xmlns:a16="http://schemas.microsoft.com/office/drawing/2014/main" val="3034216628"/>
                    </a:ext>
                  </a:extLst>
                </a:gridCol>
              </a:tblGrid>
              <a:tr h="694884">
                <a:tc>
                  <a:txBody>
                    <a:bodyPr/>
                    <a:lstStyle/>
                    <a:p>
                      <a:pPr algn="ctr"/>
                      <a:r>
                        <a:rPr lang="en-PH" sz="1400" dirty="0">
                          <a:latin typeface="Bookman Old Style" panose="02050604050505020204" pitchFamily="18" charset="0"/>
                        </a:rPr>
                        <a:t>PRODUCT 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400" dirty="0">
                          <a:latin typeface="Bookman Old Style" panose="02050604050505020204" pitchFamily="18" charset="0"/>
                        </a:rPr>
                        <a:t>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400" dirty="0">
                          <a:latin typeface="Bookman Old Style" panose="02050604050505020204" pitchFamily="18" charset="0"/>
                        </a:rPr>
                        <a:t>PRODUCT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400" dirty="0">
                          <a:latin typeface="Bookman Old Style" panose="02050604050505020204" pitchFamily="18" charset="0"/>
                        </a:rPr>
                        <a:t>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400" dirty="0">
                          <a:latin typeface="Bookman Old Style" panose="02050604050505020204" pitchFamily="18" charset="0"/>
                        </a:rPr>
                        <a:t>QUANTITY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400" dirty="0">
                          <a:latin typeface="Bookman Old Style" panose="02050604050505020204" pitchFamily="18" charset="0"/>
                        </a:rPr>
                        <a:t>PRICE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400" dirty="0">
                          <a:latin typeface="Bookman Old Style" panose="02050604050505020204" pitchFamily="18" charset="0"/>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400" dirty="0">
                          <a:latin typeface="Bookman Old Style" panose="02050604050505020204" pitchFamily="18" charset="0"/>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extLst>
                  <a:ext uri="{0D108BD9-81ED-4DB2-BD59-A6C34878D82A}">
                    <a16:rowId xmlns:a16="http://schemas.microsoft.com/office/drawing/2014/main" val="1335909676"/>
                  </a:ext>
                </a:extLst>
              </a:tr>
              <a:tr h="725931">
                <a:tc>
                  <a:txBody>
                    <a:bodyPr/>
                    <a:lstStyle/>
                    <a:p>
                      <a:pPr algn="ctr"/>
                      <a:r>
                        <a:rPr lang="en-PH" sz="1800" b="1" dirty="0">
                          <a:latin typeface="Bookman Old Style" panose="02050604050505020204" pitchFamily="18" charset="0"/>
                        </a:rPr>
                        <a:t>2471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2000" dirty="0">
                          <a:latin typeface="Bookman Old Style" panose="02050604050505020204" pitchFamily="18" charset="0"/>
                        </a:rPr>
                        <a:t>10/4/24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600" dirty="0">
                          <a:latin typeface="Bookman Old Style" panose="02050604050505020204" pitchFamily="18" charset="0"/>
                        </a:rPr>
                        <a:t>Mango fruit tea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600" dirty="0">
                          <a:latin typeface="Bookman Old Style" panose="02050604050505020204" pitchFamily="18" charset="0"/>
                        </a:rPr>
                        <a:t>22 oz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600" dirty="0">
                          <a:latin typeface="Bookman Old Style" panose="02050604050505020204" pitchFamily="18" charset="0"/>
                        </a:rPr>
                        <a:t>3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600" dirty="0">
                          <a:latin typeface="Bookman Old Style" panose="02050604050505020204" pitchFamily="18" charset="0"/>
                        </a:rPr>
                        <a:t>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600" dirty="0">
                          <a:latin typeface="Bookman Old Style" panose="02050604050505020204" pitchFamily="18" charset="0"/>
                        </a:rPr>
                        <a:t>117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dirty="0">
                          <a:latin typeface="Bookman Old Style" panose="02050604050505020204" pitchFamily="18" charset="0"/>
                        </a:rPr>
                        <a:t>Ordered Complete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1627701"/>
                  </a:ext>
                </a:extLst>
              </a:tr>
              <a:tr h="440278">
                <a:tc>
                  <a:txBody>
                    <a:bodyPr/>
                    <a:lstStyle/>
                    <a:p>
                      <a:pPr algn="ctr"/>
                      <a:endParaRPr lang="en-PH" sz="16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PH" sz="16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PH" sz="16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PH" sz="16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PH" sz="16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sz="16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sz="16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sz="16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2861025"/>
                  </a:ext>
                </a:extLst>
              </a:tr>
              <a:tr h="383130">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2661428"/>
                  </a:ext>
                </a:extLst>
              </a:tr>
              <a:tr h="574696">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9967267"/>
                  </a:ext>
                </a:extLst>
              </a:tr>
              <a:tr h="584778">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1268259"/>
                  </a:ext>
                </a:extLst>
              </a:tr>
              <a:tr h="698953">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P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86322167"/>
                  </a:ext>
                </a:extLst>
              </a:tr>
            </a:tbl>
          </a:graphicData>
        </a:graphic>
      </p:graphicFrame>
      <p:sp>
        <p:nvSpPr>
          <p:cNvPr id="7" name="Rectangle 6">
            <a:extLst>
              <a:ext uri="{FF2B5EF4-FFF2-40B4-BE49-F238E27FC236}">
                <a16:creationId xmlns:a16="http://schemas.microsoft.com/office/drawing/2014/main" id="{956114B7-CF9A-1BA9-DA1F-C9EC88C1B775}"/>
              </a:ext>
            </a:extLst>
          </p:cNvPr>
          <p:cNvSpPr/>
          <p:nvPr/>
        </p:nvSpPr>
        <p:spPr>
          <a:xfrm>
            <a:off x="4409440" y="943855"/>
            <a:ext cx="3053879" cy="46346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7B59E4C-2C26-77AA-A46E-A7ACA34A3B50}"/>
              </a:ext>
            </a:extLst>
          </p:cNvPr>
          <p:cNvSpPr txBox="1"/>
          <p:nvPr/>
        </p:nvSpPr>
        <p:spPr>
          <a:xfrm>
            <a:off x="2803479" y="950251"/>
            <a:ext cx="2045710" cy="307777"/>
          </a:xfrm>
          <a:prstGeom prst="rect">
            <a:avLst/>
          </a:prstGeom>
          <a:noFill/>
        </p:spPr>
        <p:txBody>
          <a:bodyPr wrap="square" rtlCol="0">
            <a:spAutoFit/>
          </a:bodyPr>
          <a:lstStyle/>
          <a:p>
            <a:r>
              <a:rPr lang="en-PH" sz="1200" b="1" dirty="0">
                <a:solidFill>
                  <a:schemeClr val="bg1"/>
                </a:solidFill>
                <a:latin typeface="Bookman Old Style" panose="02050604050505020204" pitchFamily="18" charset="0"/>
              </a:rPr>
              <a:t> </a:t>
            </a:r>
            <a:r>
              <a:rPr lang="en-PH" sz="1400" b="1" dirty="0">
                <a:solidFill>
                  <a:schemeClr val="bg1"/>
                </a:solidFill>
                <a:latin typeface="Bookman Old Style" panose="02050604050505020204" pitchFamily="18" charset="0"/>
              </a:rPr>
              <a:t>Order number:</a:t>
            </a:r>
            <a:endParaRPr lang="en-US" sz="1200" b="1" dirty="0">
              <a:solidFill>
                <a:schemeClr val="bg1"/>
              </a:solidFill>
              <a:latin typeface="Bookman Old Style" panose="02050604050505020204" pitchFamily="18" charset="0"/>
            </a:endParaRPr>
          </a:p>
        </p:txBody>
      </p:sp>
      <p:sp>
        <p:nvSpPr>
          <p:cNvPr id="11" name="Rectangle 10">
            <a:extLst>
              <a:ext uri="{FF2B5EF4-FFF2-40B4-BE49-F238E27FC236}">
                <a16:creationId xmlns:a16="http://schemas.microsoft.com/office/drawing/2014/main" id="{44F7233A-B9BC-1D60-1CE1-D1EAA58128B9}"/>
              </a:ext>
            </a:extLst>
          </p:cNvPr>
          <p:cNvSpPr/>
          <p:nvPr/>
        </p:nvSpPr>
        <p:spPr>
          <a:xfrm>
            <a:off x="9168109" y="6003252"/>
            <a:ext cx="1037399" cy="463460"/>
          </a:xfrm>
          <a:prstGeom prst="rect">
            <a:avLst/>
          </a:prstGeom>
          <a:solidFill>
            <a:schemeClr val="accent1"/>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latin typeface="Bookman Old Style" panose="02050604050505020204" pitchFamily="18" charset="0"/>
              </a:rPr>
              <a:t>Edit</a:t>
            </a:r>
            <a:endParaRPr lang="en-US" sz="1400" b="1" dirty="0">
              <a:latin typeface="Bookman Old Style" panose="02050604050505020204" pitchFamily="18" charset="0"/>
            </a:endParaRPr>
          </a:p>
        </p:txBody>
      </p:sp>
      <p:sp>
        <p:nvSpPr>
          <p:cNvPr id="6" name="Rectangle 5">
            <a:extLst>
              <a:ext uri="{FF2B5EF4-FFF2-40B4-BE49-F238E27FC236}">
                <a16:creationId xmlns:a16="http://schemas.microsoft.com/office/drawing/2014/main" id="{72E66D58-27C3-1C59-692E-91F4AAF965B4}"/>
              </a:ext>
            </a:extLst>
          </p:cNvPr>
          <p:cNvSpPr/>
          <p:nvPr/>
        </p:nvSpPr>
        <p:spPr>
          <a:xfrm>
            <a:off x="10328513" y="6003252"/>
            <a:ext cx="1037399" cy="463460"/>
          </a:xfrm>
          <a:prstGeom prst="rect">
            <a:avLst/>
          </a:prstGeom>
          <a:solidFill>
            <a:srgbClr val="C00000"/>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latin typeface="Bookman Old Style" panose="02050604050505020204" pitchFamily="18" charset="0"/>
              </a:rPr>
              <a:t>Delete</a:t>
            </a:r>
            <a:endParaRPr lang="en-US" sz="1400" b="1" dirty="0">
              <a:latin typeface="Bookman Old Style" panose="02050604050505020204" pitchFamily="18" charset="0"/>
            </a:endParaRPr>
          </a:p>
        </p:txBody>
      </p:sp>
    </p:spTree>
    <p:extLst>
      <p:ext uri="{BB962C8B-B14F-4D97-AF65-F5344CB8AC3E}">
        <p14:creationId xmlns:p14="http://schemas.microsoft.com/office/powerpoint/2010/main" val="1129887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8E310-C1ED-42EA-EC70-60361BAD0CF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41AF6E9-C480-620C-B5AA-11A8D55CF88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1C082517-C720-CF49-A800-510FF3CE49B1}"/>
              </a:ext>
            </a:extLst>
          </p:cNvPr>
          <p:cNvSpPr/>
          <p:nvPr/>
        </p:nvSpPr>
        <p:spPr>
          <a:xfrm>
            <a:off x="297856" y="1507631"/>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3" name="Rectangle 12">
            <a:hlinkClick r:id="rId4" action="ppaction://hlinksldjump"/>
            <a:extLst>
              <a:ext uri="{FF2B5EF4-FFF2-40B4-BE49-F238E27FC236}">
                <a16:creationId xmlns:a16="http://schemas.microsoft.com/office/drawing/2014/main" id="{C8453A5C-1F4E-6A6C-271C-1F52F322B7B5}"/>
              </a:ext>
            </a:extLst>
          </p:cNvPr>
          <p:cNvSpPr/>
          <p:nvPr/>
        </p:nvSpPr>
        <p:spPr>
          <a:xfrm>
            <a:off x="335711" y="4234304"/>
            <a:ext cx="2122697"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latin typeface="Bookman Old Style" panose="02050604050505020204" pitchFamily="18" charset="0"/>
              </a:rPr>
              <a:t>I</a:t>
            </a:r>
            <a:r>
              <a:rPr lang="en-US" sz="2400" b="1" dirty="0">
                <a:ln w="0"/>
                <a:effectLst>
                  <a:outerShdw blurRad="38100" dist="19050" dir="2700000" algn="tl" rotWithShape="0">
                    <a:schemeClr val="dk1">
                      <a:alpha val="40000"/>
                    </a:schemeClr>
                  </a:outerShdw>
                </a:effectLst>
                <a:latin typeface="Bookman Old Style" panose="02050604050505020204" pitchFamily="18" charset="0"/>
              </a:rPr>
              <a:t>NVENTORY</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0" name="Rectangle 19">
            <a:hlinkClick r:id="rId4" action="ppaction://hlinksldjump"/>
            <a:extLst>
              <a:ext uri="{FF2B5EF4-FFF2-40B4-BE49-F238E27FC236}">
                <a16:creationId xmlns:a16="http://schemas.microsoft.com/office/drawing/2014/main" id="{7F00296D-302C-4863-F34A-62373B612820}"/>
              </a:ext>
            </a:extLst>
          </p:cNvPr>
          <p:cNvSpPr/>
          <p:nvPr/>
        </p:nvSpPr>
        <p:spPr>
          <a:xfrm>
            <a:off x="427996" y="5005840"/>
            <a:ext cx="186461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3" name="Rectangle 22">
            <a:hlinkClick r:id="rId5" action="ppaction://hlinksldjump"/>
            <a:extLst>
              <a:ext uri="{FF2B5EF4-FFF2-40B4-BE49-F238E27FC236}">
                <a16:creationId xmlns:a16="http://schemas.microsoft.com/office/drawing/2014/main" id="{C3388CB5-F158-3977-B489-39E48BDFCE50}"/>
              </a:ext>
            </a:extLst>
          </p:cNvPr>
          <p:cNvSpPr/>
          <p:nvPr/>
        </p:nvSpPr>
        <p:spPr>
          <a:xfrm>
            <a:off x="338900" y="5778663"/>
            <a:ext cx="2044149"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800" b="1" dirty="0">
                <a:ln w="0"/>
                <a:effectLst>
                  <a:outerShdw blurRad="38100" dist="19050" dir="2700000" algn="tl" rotWithShape="0">
                    <a:schemeClr val="dk1">
                      <a:alpha val="40000"/>
                    </a:schemeClr>
                  </a:outerShdw>
                </a:effectLst>
              </a:rPr>
              <a:t> US</a:t>
            </a:r>
            <a:endParaRPr lang="en-US" sz="2800" b="1" cap="none" spc="0" dirty="0">
              <a:ln w="0"/>
              <a:solidFill>
                <a:schemeClr val="tx1"/>
              </a:solidFill>
              <a:effectLst>
                <a:outerShdw blurRad="38100" dist="19050" dir="2700000" algn="tl" rotWithShape="0">
                  <a:schemeClr val="dk1">
                    <a:alpha val="40000"/>
                  </a:schemeClr>
                </a:outerShdw>
              </a:effectLst>
            </a:endParaRPr>
          </a:p>
        </p:txBody>
      </p:sp>
      <p:pic>
        <p:nvPicPr>
          <p:cNvPr id="25" name="Picture 24" descr="A logo of a person with a mustache and two cups&#10;&#10;Description automatically generated">
            <a:extLst>
              <a:ext uri="{FF2B5EF4-FFF2-40B4-BE49-F238E27FC236}">
                <a16:creationId xmlns:a16="http://schemas.microsoft.com/office/drawing/2014/main" id="{B3B30B35-CCDD-B8C7-8970-AF57AEA5D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855" y="137677"/>
            <a:ext cx="2126239" cy="1120351"/>
          </a:xfrm>
          <a:prstGeom prst="rect">
            <a:avLst/>
          </a:prstGeom>
          <a:scene3d>
            <a:camera prst="orthographicFront"/>
            <a:lightRig rig="threePt" dir="t"/>
          </a:scene3d>
          <a:sp3d>
            <a:bevelT w="114300" prst="artDeco"/>
          </a:sp3d>
        </p:spPr>
      </p:pic>
      <p:sp>
        <p:nvSpPr>
          <p:cNvPr id="14" name="Rectangle 13">
            <a:hlinkClick r:id="rId7" action="ppaction://hlinksldjump"/>
            <a:extLst>
              <a:ext uri="{FF2B5EF4-FFF2-40B4-BE49-F238E27FC236}">
                <a16:creationId xmlns:a16="http://schemas.microsoft.com/office/drawing/2014/main" id="{95D5B3FB-F74F-85CF-0099-CC0DE2747219}"/>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4" name="Rectangle 3">
            <a:extLst>
              <a:ext uri="{FF2B5EF4-FFF2-40B4-BE49-F238E27FC236}">
                <a16:creationId xmlns:a16="http://schemas.microsoft.com/office/drawing/2014/main" id="{1A50C93E-6A0A-21AD-83C8-D20AE4DB7824}"/>
              </a:ext>
            </a:extLst>
          </p:cNvPr>
          <p:cNvSpPr/>
          <p:nvPr/>
        </p:nvSpPr>
        <p:spPr>
          <a:xfrm>
            <a:off x="335712" y="3264928"/>
            <a:ext cx="2047338" cy="684469"/>
          </a:xfrm>
          <a:prstGeom prst="rect">
            <a:avLst/>
          </a:prstGeom>
          <a:solidFill>
            <a:schemeClr val="accent2"/>
          </a:solidFill>
          <a:ln>
            <a:solidFill>
              <a:schemeClr val="bg2"/>
            </a:solidFill>
          </a:ln>
          <a:effectLst>
            <a:glow rad="1397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hlinkClick r:id="rId8" action="ppaction://hlinksldjump"/>
            <a:extLst>
              <a:ext uri="{FF2B5EF4-FFF2-40B4-BE49-F238E27FC236}">
                <a16:creationId xmlns:a16="http://schemas.microsoft.com/office/drawing/2014/main" id="{9851A643-BBE6-0889-8826-EF084C5D6A01}"/>
              </a:ext>
            </a:extLst>
          </p:cNvPr>
          <p:cNvSpPr/>
          <p:nvPr/>
        </p:nvSpPr>
        <p:spPr>
          <a:xfrm>
            <a:off x="492805" y="2516217"/>
            <a:ext cx="1808508" cy="523220"/>
          </a:xfrm>
          <a:prstGeom prst="rect">
            <a:avLst/>
          </a:prstGeom>
          <a:noFill/>
        </p:spPr>
        <p:txBody>
          <a:bodyPr wrap="none" lIns="91440" tIns="45720" rIns="91440" bIns="45720">
            <a:spAutoFit/>
          </a:bodyPr>
          <a:lstStyle/>
          <a:p>
            <a:pPr algn="ctr"/>
            <a:r>
              <a:rPr lang="en-PH"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ORDERS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9" name="Rectangle 18">
            <a:extLst>
              <a:ext uri="{FF2B5EF4-FFF2-40B4-BE49-F238E27FC236}">
                <a16:creationId xmlns:a16="http://schemas.microsoft.com/office/drawing/2014/main" id="{3F31019B-958B-5F08-DD95-555F69B76C95}"/>
              </a:ext>
            </a:extLst>
          </p:cNvPr>
          <p:cNvSpPr/>
          <p:nvPr/>
        </p:nvSpPr>
        <p:spPr>
          <a:xfrm>
            <a:off x="689810" y="3354884"/>
            <a:ext cx="1404552" cy="523220"/>
          </a:xfrm>
          <a:prstGeom prst="rect">
            <a:avLst/>
          </a:prstGeom>
          <a:noFill/>
        </p:spPr>
        <p:txBody>
          <a:bodyPr wrap="none" lIns="91440" tIns="45720" rIns="91440" bIns="45720">
            <a:spAutoFit/>
          </a:bodyPr>
          <a:lstStyle/>
          <a:p>
            <a:pPr algn="ctr"/>
            <a:r>
              <a:rPr lang="en-PH"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9" name="Rectangle 8">
            <a:extLst>
              <a:ext uri="{FF2B5EF4-FFF2-40B4-BE49-F238E27FC236}">
                <a16:creationId xmlns:a16="http://schemas.microsoft.com/office/drawing/2014/main" id="{A0916255-9399-9377-C5E1-572D95EF3F32}"/>
              </a:ext>
            </a:extLst>
          </p:cNvPr>
          <p:cNvSpPr/>
          <p:nvPr/>
        </p:nvSpPr>
        <p:spPr>
          <a:xfrm>
            <a:off x="2481590" y="365525"/>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graphicFrame>
        <p:nvGraphicFramePr>
          <p:cNvPr id="15" name="Table 14">
            <a:extLst>
              <a:ext uri="{FF2B5EF4-FFF2-40B4-BE49-F238E27FC236}">
                <a16:creationId xmlns:a16="http://schemas.microsoft.com/office/drawing/2014/main" id="{CEB1553C-D33C-3A19-2C22-9818A82BDB79}"/>
              </a:ext>
            </a:extLst>
          </p:cNvPr>
          <p:cNvGraphicFramePr>
            <a:graphicFrameLocks noGrp="1"/>
          </p:cNvGraphicFramePr>
          <p:nvPr>
            <p:extLst>
              <p:ext uri="{D42A27DB-BD31-4B8C-83A1-F6EECF244321}">
                <p14:modId xmlns:p14="http://schemas.microsoft.com/office/powerpoint/2010/main" val="2338963449"/>
              </p:ext>
            </p:extLst>
          </p:nvPr>
        </p:nvGraphicFramePr>
        <p:xfrm>
          <a:off x="3141564" y="1576781"/>
          <a:ext cx="8388541" cy="4815840"/>
        </p:xfrm>
        <a:graphic>
          <a:graphicData uri="http://schemas.openxmlformats.org/drawingml/2006/table">
            <a:tbl>
              <a:tblPr firstRow="1" bandRow="1">
                <a:tableStyleId>{0660B408-B3CF-4A94-85FC-2B1E0A45F4A2}</a:tableStyleId>
              </a:tblPr>
              <a:tblGrid>
                <a:gridCol w="1179157">
                  <a:extLst>
                    <a:ext uri="{9D8B030D-6E8A-4147-A177-3AD203B41FA5}">
                      <a16:colId xmlns:a16="http://schemas.microsoft.com/office/drawing/2014/main" val="635728697"/>
                    </a:ext>
                  </a:extLst>
                </a:gridCol>
                <a:gridCol w="1061275">
                  <a:extLst>
                    <a:ext uri="{9D8B030D-6E8A-4147-A177-3AD203B41FA5}">
                      <a16:colId xmlns:a16="http://schemas.microsoft.com/office/drawing/2014/main" val="3969140825"/>
                    </a:ext>
                  </a:extLst>
                </a:gridCol>
                <a:gridCol w="1243120">
                  <a:extLst>
                    <a:ext uri="{9D8B030D-6E8A-4147-A177-3AD203B41FA5}">
                      <a16:colId xmlns:a16="http://schemas.microsoft.com/office/drawing/2014/main" val="3813290581"/>
                    </a:ext>
                  </a:extLst>
                </a:gridCol>
                <a:gridCol w="1125432">
                  <a:extLst>
                    <a:ext uri="{9D8B030D-6E8A-4147-A177-3AD203B41FA5}">
                      <a16:colId xmlns:a16="http://schemas.microsoft.com/office/drawing/2014/main" val="3800867394"/>
                    </a:ext>
                  </a:extLst>
                </a:gridCol>
                <a:gridCol w="1184276">
                  <a:extLst>
                    <a:ext uri="{9D8B030D-6E8A-4147-A177-3AD203B41FA5}">
                      <a16:colId xmlns:a16="http://schemas.microsoft.com/office/drawing/2014/main" val="2070125353"/>
                    </a:ext>
                  </a:extLst>
                </a:gridCol>
                <a:gridCol w="1213377">
                  <a:extLst>
                    <a:ext uri="{9D8B030D-6E8A-4147-A177-3AD203B41FA5}">
                      <a16:colId xmlns:a16="http://schemas.microsoft.com/office/drawing/2014/main" val="4224783733"/>
                    </a:ext>
                  </a:extLst>
                </a:gridCol>
                <a:gridCol w="1381904">
                  <a:extLst>
                    <a:ext uri="{9D8B030D-6E8A-4147-A177-3AD203B41FA5}">
                      <a16:colId xmlns:a16="http://schemas.microsoft.com/office/drawing/2014/main" val="1931417874"/>
                    </a:ext>
                  </a:extLst>
                </a:gridCol>
              </a:tblGrid>
              <a:tr h="602417">
                <a:tc>
                  <a:txBody>
                    <a:bodyPr/>
                    <a:lstStyle/>
                    <a:p>
                      <a:pPr algn="ctr"/>
                      <a:r>
                        <a:rPr lang="en-PH" b="1" dirty="0">
                          <a:latin typeface="Bookman Old Style" panose="02050604050505020204" pitchFamily="18" charset="0"/>
                        </a:rPr>
                        <a:t>STAFF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b="1" dirty="0">
                          <a:latin typeface="Bookman Old Style" panose="02050604050505020204" pitchFamily="18" charset="0"/>
                        </a:rPr>
                        <a:t>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600" b="1" dirty="0">
                          <a:latin typeface="Bookman Old Style" panose="02050604050505020204" pitchFamily="18" charset="0"/>
                        </a:rPr>
                        <a:t>PRODUCT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b="1" dirty="0">
                          <a:latin typeface="Bookman Old Style" panose="02050604050505020204" pitchFamily="18" charset="0"/>
                        </a:rPr>
                        <a:t>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400" b="1" dirty="0">
                          <a:latin typeface="Bookman Old Style" panose="02050604050505020204" pitchFamily="18" charset="0"/>
                        </a:rPr>
                        <a:t>QUANTITY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b="1" dirty="0">
                          <a:latin typeface="Bookman Old Style" panose="02050604050505020204" pitchFamily="18" charset="0"/>
                        </a:rPr>
                        <a:t>PRICE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b="1" dirty="0">
                          <a:latin typeface="Bookman Old Style" panose="02050604050505020204" pitchFamily="18" charset="0"/>
                        </a:rPr>
                        <a:t>TOTAL SALE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extLst>
                  <a:ext uri="{0D108BD9-81ED-4DB2-BD59-A6C34878D82A}">
                    <a16:rowId xmlns:a16="http://schemas.microsoft.com/office/drawing/2014/main" val="1335909676"/>
                  </a:ext>
                </a:extLst>
              </a:tr>
              <a:tr h="487671">
                <a:tc>
                  <a:txBody>
                    <a:bodyPr/>
                    <a:lstStyle/>
                    <a:p>
                      <a:pPr algn="ctr"/>
                      <a:r>
                        <a:rPr lang="en-PH" sz="1400" dirty="0">
                          <a:latin typeface="Bookman Old Style" panose="02050604050505020204" pitchFamily="18" charset="0"/>
                        </a:rPr>
                        <a:t>Adrian Villafuerte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dirty="0">
                          <a:latin typeface="Bookman Old Style" panose="02050604050505020204" pitchFamily="18" charset="0"/>
                        </a:rPr>
                        <a:t>OCTOBER 3,2024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dirty="0">
                          <a:latin typeface="Bookman Old Style" panose="02050604050505020204" pitchFamily="18" charset="0"/>
                        </a:rPr>
                        <a:t>MATCHA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600" dirty="0">
                          <a:latin typeface="Bookman Old Style" panose="02050604050505020204" pitchFamily="18" charset="0"/>
                        </a:rPr>
                        <a:t>22oz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600" dirty="0">
                          <a:latin typeface="Bookman Old Style" panose="02050604050505020204" pitchFamily="18" charset="0"/>
                        </a:rPr>
                        <a:t>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600" dirty="0" err="1">
                          <a:latin typeface="Bookman Old Style" panose="02050604050505020204" pitchFamily="18" charset="0"/>
                        </a:rPr>
                        <a:t>Php</a:t>
                      </a:r>
                      <a:r>
                        <a:rPr lang="en-PH" sz="1600" dirty="0">
                          <a:latin typeface="Bookman Old Style" panose="02050604050505020204" pitchFamily="18" charset="0"/>
                        </a:rPr>
                        <a:t> 39.00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dirty="0" err="1">
                          <a:latin typeface="Bookman Old Style" panose="02050604050505020204" pitchFamily="18" charset="0"/>
                        </a:rPr>
                        <a:t>Php</a:t>
                      </a:r>
                      <a:r>
                        <a:rPr lang="en-PH" sz="1400" dirty="0">
                          <a:latin typeface="Bookman Old Style" panose="02050604050505020204" pitchFamily="18" charset="0"/>
                        </a:rPr>
                        <a:t> 1.755.00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1627701"/>
                  </a:ext>
                </a:extLst>
              </a:tr>
              <a:tr h="6884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latin typeface="Bookman Old Style" panose="02050604050505020204" pitchFamily="18" charset="0"/>
                        </a:rPr>
                        <a:t>Adrian Villafuerte</a:t>
                      </a:r>
                    </a:p>
                    <a:p>
                      <a:pPr algn="ctr"/>
                      <a:endParaRPr lang="en-PH" sz="14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dirty="0">
                          <a:latin typeface="Bookman Old Style" panose="02050604050505020204" pitchFamily="18" charset="0"/>
                        </a:rPr>
                        <a:t>OCTOBER 3,2024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dirty="0">
                          <a:latin typeface="Bookman Old Style" panose="02050604050505020204" pitchFamily="18" charset="0"/>
                        </a:rPr>
                        <a:t>VANILLA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600" dirty="0">
                          <a:latin typeface="Bookman Old Style" panose="02050604050505020204" pitchFamily="18" charset="0"/>
                        </a:rPr>
                        <a:t>16oz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600" dirty="0">
                          <a:latin typeface="Bookman Old Style" panose="02050604050505020204" pitchFamily="18" charset="0"/>
                        </a:rPr>
                        <a:t>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600" dirty="0" err="1">
                          <a:latin typeface="Bookman Old Style" panose="02050604050505020204" pitchFamily="18" charset="0"/>
                        </a:rPr>
                        <a:t>Php</a:t>
                      </a:r>
                      <a:r>
                        <a:rPr lang="en-PH" sz="1600" dirty="0">
                          <a:latin typeface="Bookman Old Style" panose="02050604050505020204" pitchFamily="18" charset="0"/>
                        </a:rPr>
                        <a:t> 29.00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dirty="0" err="1">
                          <a:latin typeface="Bookman Old Style" panose="02050604050505020204" pitchFamily="18" charset="0"/>
                        </a:rPr>
                        <a:t>Php</a:t>
                      </a:r>
                      <a:r>
                        <a:rPr lang="en-PH" sz="1400" dirty="0">
                          <a:latin typeface="Bookman Old Style" panose="02050604050505020204" pitchFamily="18" charset="0"/>
                        </a:rPr>
                        <a:t> 1,711.00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2861025"/>
                  </a:ext>
                </a:extLst>
              </a:tr>
              <a:tr h="6884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latin typeface="Bookman Old Style" panose="02050604050505020204" pitchFamily="18" charset="0"/>
                        </a:rPr>
                        <a:t>Adrian Villafuerte</a:t>
                      </a:r>
                    </a:p>
                    <a:p>
                      <a:pPr algn="ctr"/>
                      <a:endParaRPr lang="en-PH" sz="14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dirty="0">
                          <a:latin typeface="Bookman Old Style" panose="02050604050505020204" pitchFamily="18" charset="0"/>
                        </a:rPr>
                        <a:t>OCTOBER 3,2024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dirty="0">
                          <a:latin typeface="Bookman Old Style" panose="02050604050505020204" pitchFamily="18" charset="0"/>
                        </a:rPr>
                        <a:t>LYCHEE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600" dirty="0">
                          <a:latin typeface="Bookman Old Style" panose="02050604050505020204" pitchFamily="18" charset="0"/>
                        </a:rPr>
                        <a:t>22oz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600" dirty="0">
                          <a:latin typeface="Bookman Old Style" panose="02050604050505020204" pitchFamily="18"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600" dirty="0" err="1">
                          <a:latin typeface="Bookman Old Style" panose="02050604050505020204" pitchFamily="18" charset="0"/>
                        </a:rPr>
                        <a:t>Php</a:t>
                      </a:r>
                      <a:r>
                        <a:rPr lang="en-PH" sz="1600" dirty="0">
                          <a:latin typeface="Bookman Old Style" panose="02050604050505020204" pitchFamily="18" charset="0"/>
                        </a:rPr>
                        <a:t> 39.00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dirty="0" err="1">
                          <a:latin typeface="Bookman Old Style" panose="02050604050505020204" pitchFamily="18" charset="0"/>
                        </a:rPr>
                        <a:t>Php</a:t>
                      </a:r>
                      <a:r>
                        <a:rPr lang="en-PH" sz="1400" dirty="0">
                          <a:latin typeface="Bookman Old Style" panose="02050604050505020204" pitchFamily="18" charset="0"/>
                        </a:rPr>
                        <a:t> 3,900.00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2661428"/>
                  </a:ext>
                </a:extLst>
              </a:tr>
              <a:tr h="6884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latin typeface="Bookman Old Style" panose="02050604050505020204" pitchFamily="18" charset="0"/>
                        </a:rPr>
                        <a:t>Adrian Villafuerte</a:t>
                      </a:r>
                    </a:p>
                    <a:p>
                      <a:pPr algn="ctr"/>
                      <a:endParaRPr lang="en-PH" sz="14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dirty="0">
                          <a:latin typeface="Bookman Old Style" panose="02050604050505020204" pitchFamily="18" charset="0"/>
                        </a:rPr>
                        <a:t>OCTOBER 3,2024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dirty="0">
                          <a:latin typeface="Bookman Old Style" panose="02050604050505020204" pitchFamily="18" charset="0"/>
                        </a:rPr>
                        <a:t>WINTERMELON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600" dirty="0">
                          <a:latin typeface="Bookman Old Style" panose="02050604050505020204" pitchFamily="18" charset="0"/>
                        </a:rPr>
                        <a:t>22oz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600" dirty="0">
                          <a:latin typeface="Bookman Old Style" panose="02050604050505020204" pitchFamily="18" charset="0"/>
                        </a:rPr>
                        <a:t>121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600" dirty="0" err="1">
                          <a:latin typeface="Bookman Old Style" panose="02050604050505020204" pitchFamily="18" charset="0"/>
                        </a:rPr>
                        <a:t>Php</a:t>
                      </a:r>
                      <a:r>
                        <a:rPr lang="en-PH" sz="1600" dirty="0">
                          <a:latin typeface="Bookman Old Style" panose="02050604050505020204" pitchFamily="18" charset="0"/>
                        </a:rPr>
                        <a:t> 39.00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dirty="0" err="1">
                          <a:latin typeface="Bookman Old Style" panose="02050604050505020204" pitchFamily="18" charset="0"/>
                        </a:rPr>
                        <a:t>Php</a:t>
                      </a:r>
                      <a:r>
                        <a:rPr lang="en-PH" sz="1400" dirty="0">
                          <a:latin typeface="Bookman Old Style" panose="02050604050505020204" pitchFamily="18" charset="0"/>
                        </a:rPr>
                        <a:t> 4,719.00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9967267"/>
                  </a:ext>
                </a:extLst>
              </a:tr>
              <a:tr h="6884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latin typeface="Bookman Old Style" panose="02050604050505020204" pitchFamily="18" charset="0"/>
                        </a:rPr>
                        <a:t>Adrian Villafuerte</a:t>
                      </a:r>
                    </a:p>
                    <a:p>
                      <a:pPr algn="ctr"/>
                      <a:endParaRPr lang="en-PH" sz="14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dirty="0">
                          <a:latin typeface="Bookman Old Style" panose="02050604050505020204" pitchFamily="18" charset="0"/>
                        </a:rPr>
                        <a:t>OCTOBER 3,2024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dirty="0">
                          <a:latin typeface="Bookman Old Style" panose="02050604050505020204" pitchFamily="18" charset="0"/>
                        </a:rPr>
                        <a:t>BRUSKO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600" dirty="0">
                          <a:latin typeface="Bookman Old Style" panose="02050604050505020204" pitchFamily="18" charset="0"/>
                        </a:rPr>
                        <a:t>16oz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60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600" dirty="0" err="1">
                          <a:latin typeface="Bookman Old Style" panose="02050604050505020204" pitchFamily="18" charset="0"/>
                        </a:rPr>
                        <a:t>Php</a:t>
                      </a:r>
                      <a:r>
                        <a:rPr lang="en-PH" sz="1600" dirty="0">
                          <a:latin typeface="Bookman Old Style" panose="02050604050505020204" pitchFamily="18" charset="0"/>
                        </a:rPr>
                        <a:t> 29.00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dirty="0" err="1">
                          <a:latin typeface="Bookman Old Style" panose="02050604050505020204" pitchFamily="18" charset="0"/>
                        </a:rPr>
                        <a:t>Php</a:t>
                      </a:r>
                      <a:r>
                        <a:rPr lang="en-PH" sz="1400" dirty="0">
                          <a:latin typeface="Bookman Old Style" panose="02050604050505020204" pitchFamily="18" charset="0"/>
                        </a:rPr>
                        <a:t> 725.00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1268259"/>
                  </a:ext>
                </a:extLst>
              </a:tr>
              <a:tr h="6884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latin typeface="Bookman Old Style" panose="02050604050505020204" pitchFamily="18" charset="0"/>
                        </a:rPr>
                        <a:t>Adrian Villafuerte</a:t>
                      </a:r>
                    </a:p>
                    <a:p>
                      <a:pPr algn="ctr"/>
                      <a:endParaRPr lang="en-PH" sz="14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dirty="0">
                          <a:latin typeface="Bookman Old Style" panose="02050604050505020204" pitchFamily="18" charset="0"/>
                        </a:rPr>
                        <a:t>OCTOBER 3,2024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dirty="0">
                          <a:latin typeface="Bookman Old Style" panose="02050604050505020204" pitchFamily="18" charset="0"/>
                        </a:rPr>
                        <a:t>GREEN APPLE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600" dirty="0">
                          <a:latin typeface="Bookman Old Style" panose="02050604050505020204" pitchFamily="18" charset="0"/>
                        </a:rPr>
                        <a:t>22oz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600" dirty="0">
                          <a:latin typeface="Bookman Old Style" panose="02050604050505020204" pitchFamily="18" charset="0"/>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600" dirty="0" err="1">
                          <a:latin typeface="Bookman Old Style" panose="02050604050505020204" pitchFamily="18" charset="0"/>
                        </a:rPr>
                        <a:t>Php</a:t>
                      </a:r>
                      <a:r>
                        <a:rPr lang="en-PH" sz="1600" dirty="0">
                          <a:latin typeface="Bookman Old Style" panose="02050604050505020204" pitchFamily="18" charset="0"/>
                        </a:rPr>
                        <a:t> 59.00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dirty="0" err="1">
                          <a:latin typeface="Bookman Old Style" panose="02050604050505020204" pitchFamily="18" charset="0"/>
                        </a:rPr>
                        <a:t>Php</a:t>
                      </a:r>
                      <a:r>
                        <a:rPr lang="en-PH" sz="1400" dirty="0">
                          <a:latin typeface="Bookman Old Style" panose="02050604050505020204" pitchFamily="18" charset="0"/>
                        </a:rPr>
                        <a:t> 1,062.00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86322167"/>
                  </a:ext>
                </a:extLst>
              </a:tr>
            </a:tbl>
          </a:graphicData>
        </a:graphic>
      </p:graphicFrame>
      <p:sp>
        <p:nvSpPr>
          <p:cNvPr id="2" name="Rectangle 1">
            <a:hlinkClick r:id="rId9" action="ppaction://hlinksldjump"/>
            <a:extLst>
              <a:ext uri="{FF2B5EF4-FFF2-40B4-BE49-F238E27FC236}">
                <a16:creationId xmlns:a16="http://schemas.microsoft.com/office/drawing/2014/main" id="{82A373DA-F17B-E29E-A192-BD71AD660E3A}"/>
              </a:ext>
            </a:extLst>
          </p:cNvPr>
          <p:cNvSpPr/>
          <p:nvPr/>
        </p:nvSpPr>
        <p:spPr>
          <a:xfrm>
            <a:off x="4089354" y="1093809"/>
            <a:ext cx="2570297" cy="38789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b="1" dirty="0">
                <a:solidFill>
                  <a:schemeClr val="tx1"/>
                </a:solidFill>
              </a:rPr>
              <a:t>                                                 </a:t>
            </a:r>
            <a:endParaRPr lang="en-US" b="1" dirty="0">
              <a:solidFill>
                <a:schemeClr val="tx1"/>
              </a:solidFill>
            </a:endParaRPr>
          </a:p>
        </p:txBody>
      </p:sp>
      <p:pic>
        <p:nvPicPr>
          <p:cNvPr id="6" name="Picture 5" descr="A black magnifying glass&#10;&#10;Description automatically generated">
            <a:extLst>
              <a:ext uri="{FF2B5EF4-FFF2-40B4-BE49-F238E27FC236}">
                <a16:creationId xmlns:a16="http://schemas.microsoft.com/office/drawing/2014/main" id="{7D69B5EA-0DE6-E3E4-12DB-1A85084EDFD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6200000" flipH="1">
            <a:off x="4089354" y="1077020"/>
            <a:ext cx="451503" cy="451503"/>
          </a:xfrm>
          <a:prstGeom prst="rect">
            <a:avLst/>
          </a:prstGeom>
        </p:spPr>
      </p:pic>
      <p:sp>
        <p:nvSpPr>
          <p:cNvPr id="7" name="TextBox 6">
            <a:extLst>
              <a:ext uri="{FF2B5EF4-FFF2-40B4-BE49-F238E27FC236}">
                <a16:creationId xmlns:a16="http://schemas.microsoft.com/office/drawing/2014/main" id="{41085F34-FB2F-7CBB-171B-56DCEAA0CEC6}"/>
              </a:ext>
            </a:extLst>
          </p:cNvPr>
          <p:cNvSpPr txBox="1"/>
          <p:nvPr/>
        </p:nvSpPr>
        <p:spPr>
          <a:xfrm>
            <a:off x="3141564" y="1092259"/>
            <a:ext cx="1079241" cy="400110"/>
          </a:xfrm>
          <a:prstGeom prst="rect">
            <a:avLst/>
          </a:prstGeom>
          <a:noFill/>
        </p:spPr>
        <p:txBody>
          <a:bodyPr wrap="square" rtlCol="0">
            <a:spAutoFit/>
          </a:bodyPr>
          <a:lstStyle/>
          <a:p>
            <a:r>
              <a:rPr lang="en-PH" sz="2000" b="1" dirty="0">
                <a:solidFill>
                  <a:schemeClr val="bg1"/>
                </a:solidFill>
                <a:latin typeface="Book man old style"/>
              </a:rPr>
              <a:t>Search:  </a:t>
            </a:r>
            <a:endParaRPr lang="en-US" sz="2000" b="1" dirty="0">
              <a:solidFill>
                <a:schemeClr val="bg1"/>
              </a:solidFill>
              <a:latin typeface="Book man old style"/>
            </a:endParaRPr>
          </a:p>
        </p:txBody>
      </p:sp>
    </p:spTree>
    <p:extLst>
      <p:ext uri="{BB962C8B-B14F-4D97-AF65-F5344CB8AC3E}">
        <p14:creationId xmlns:p14="http://schemas.microsoft.com/office/powerpoint/2010/main" val="247262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4DCF4-2EB4-961C-8E39-3B8D4BAA72E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263BF0F-502A-2741-141F-C3F09C96844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358E5ED6-D919-0F61-B3D1-D575BE400389}"/>
              </a:ext>
            </a:extLst>
          </p:cNvPr>
          <p:cNvSpPr/>
          <p:nvPr/>
        </p:nvSpPr>
        <p:spPr>
          <a:xfrm>
            <a:off x="297856" y="1507631"/>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0" name="Rectangle 19">
            <a:hlinkClick r:id="rId4" action="ppaction://hlinksldjump"/>
            <a:extLst>
              <a:ext uri="{FF2B5EF4-FFF2-40B4-BE49-F238E27FC236}">
                <a16:creationId xmlns:a16="http://schemas.microsoft.com/office/drawing/2014/main" id="{C03FB61D-4B0D-67C4-FFED-5347012AAAB4}"/>
              </a:ext>
            </a:extLst>
          </p:cNvPr>
          <p:cNvSpPr/>
          <p:nvPr/>
        </p:nvSpPr>
        <p:spPr>
          <a:xfrm>
            <a:off x="546618" y="5005840"/>
            <a:ext cx="1627369"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3" name="Rectangle 22">
            <a:hlinkClick r:id="rId5" action="ppaction://hlinksldjump"/>
            <a:extLst>
              <a:ext uri="{FF2B5EF4-FFF2-40B4-BE49-F238E27FC236}">
                <a16:creationId xmlns:a16="http://schemas.microsoft.com/office/drawing/2014/main" id="{4DE5D81B-6D52-634F-E8C0-886AEC05D55D}"/>
              </a:ext>
            </a:extLst>
          </p:cNvPr>
          <p:cNvSpPr/>
          <p:nvPr/>
        </p:nvSpPr>
        <p:spPr>
          <a:xfrm>
            <a:off x="471949" y="5778663"/>
            <a:ext cx="1778051"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400" b="1" dirty="0">
                <a:ln w="0"/>
                <a:effectLst>
                  <a:outerShdw blurRad="38100" dist="19050" dir="2700000" algn="tl" rotWithShape="0">
                    <a:schemeClr val="dk1">
                      <a:alpha val="40000"/>
                    </a:schemeClr>
                  </a:outerShdw>
                </a:effectLst>
              </a:rPr>
              <a:t> US</a:t>
            </a:r>
            <a:endParaRPr lang="en-US" sz="2400" b="1" cap="none" spc="0" dirty="0">
              <a:ln w="0"/>
              <a:solidFill>
                <a:schemeClr val="tx1"/>
              </a:solidFill>
              <a:effectLst>
                <a:outerShdw blurRad="38100" dist="19050" dir="2700000" algn="tl" rotWithShape="0">
                  <a:schemeClr val="dk1">
                    <a:alpha val="40000"/>
                  </a:schemeClr>
                </a:outerShdw>
              </a:effectLst>
            </a:endParaRPr>
          </a:p>
        </p:txBody>
      </p:sp>
      <p:pic>
        <p:nvPicPr>
          <p:cNvPr id="25" name="Picture 24" descr="A logo of a person with a mustache and two cups&#10;&#10;Description automatically generated">
            <a:extLst>
              <a:ext uri="{FF2B5EF4-FFF2-40B4-BE49-F238E27FC236}">
                <a16:creationId xmlns:a16="http://schemas.microsoft.com/office/drawing/2014/main" id="{E2F02C87-531F-5998-89C5-8F42E7598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855" y="137677"/>
            <a:ext cx="2126239" cy="1120351"/>
          </a:xfrm>
          <a:prstGeom prst="rect">
            <a:avLst/>
          </a:prstGeom>
          <a:scene3d>
            <a:camera prst="orthographicFront"/>
            <a:lightRig rig="threePt" dir="t"/>
          </a:scene3d>
          <a:sp3d>
            <a:bevelT w="114300" prst="artDeco"/>
          </a:sp3d>
        </p:spPr>
      </p:pic>
      <p:sp>
        <p:nvSpPr>
          <p:cNvPr id="14" name="Rectangle 13">
            <a:hlinkClick r:id="rId7" action="ppaction://hlinksldjump"/>
            <a:extLst>
              <a:ext uri="{FF2B5EF4-FFF2-40B4-BE49-F238E27FC236}">
                <a16:creationId xmlns:a16="http://schemas.microsoft.com/office/drawing/2014/main" id="{7EA09446-7F2B-2CDE-9D06-4CD38A8EF0D4}"/>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8" name="Rectangle 7">
            <a:hlinkClick r:id="rId8" action="ppaction://hlinksldjump"/>
            <a:extLst>
              <a:ext uri="{FF2B5EF4-FFF2-40B4-BE49-F238E27FC236}">
                <a16:creationId xmlns:a16="http://schemas.microsoft.com/office/drawing/2014/main" id="{6F174DAB-D280-C173-9254-293B411CEA78}"/>
              </a:ext>
            </a:extLst>
          </p:cNvPr>
          <p:cNvSpPr/>
          <p:nvPr/>
        </p:nvSpPr>
        <p:spPr>
          <a:xfrm>
            <a:off x="492805" y="2516217"/>
            <a:ext cx="1808508" cy="523220"/>
          </a:xfrm>
          <a:prstGeom prst="rect">
            <a:avLst/>
          </a:prstGeom>
          <a:noFill/>
        </p:spPr>
        <p:txBody>
          <a:bodyPr wrap="none" lIns="91440" tIns="45720" rIns="91440" bIns="45720">
            <a:spAutoFit/>
          </a:bodyPr>
          <a:lstStyle/>
          <a:p>
            <a:pPr algn="ctr"/>
            <a:r>
              <a:rPr lang="en-PH"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ORDERS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9" name="Rectangle 18">
            <a:hlinkClick r:id="rId9" action="ppaction://hlinksldjump"/>
            <a:extLst>
              <a:ext uri="{FF2B5EF4-FFF2-40B4-BE49-F238E27FC236}">
                <a16:creationId xmlns:a16="http://schemas.microsoft.com/office/drawing/2014/main" id="{29E672C6-CC70-F656-67E2-70485870E1E5}"/>
              </a:ext>
            </a:extLst>
          </p:cNvPr>
          <p:cNvSpPr/>
          <p:nvPr/>
        </p:nvSpPr>
        <p:spPr>
          <a:xfrm>
            <a:off x="694783" y="3349308"/>
            <a:ext cx="1404552" cy="523220"/>
          </a:xfrm>
          <a:prstGeom prst="rect">
            <a:avLst/>
          </a:prstGeom>
          <a:noFill/>
        </p:spPr>
        <p:txBody>
          <a:bodyPr wrap="none" lIns="91440" tIns="45720" rIns="91440" bIns="45720">
            <a:spAutoFit/>
          </a:bodyPr>
          <a:lstStyle/>
          <a:p>
            <a:pPr algn="ctr"/>
            <a:r>
              <a:rPr lang="en-PH"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 name="Rectangle 1">
            <a:extLst>
              <a:ext uri="{FF2B5EF4-FFF2-40B4-BE49-F238E27FC236}">
                <a16:creationId xmlns:a16="http://schemas.microsoft.com/office/drawing/2014/main" id="{023E0E95-859F-8C88-8A54-02D6D687E134}"/>
              </a:ext>
            </a:extLst>
          </p:cNvPr>
          <p:cNvSpPr/>
          <p:nvPr/>
        </p:nvSpPr>
        <p:spPr>
          <a:xfrm>
            <a:off x="379946" y="4162435"/>
            <a:ext cx="2044148" cy="684469"/>
          </a:xfrm>
          <a:prstGeom prst="rect">
            <a:avLst/>
          </a:prstGeom>
          <a:solidFill>
            <a:schemeClr val="accent2"/>
          </a:solidFill>
          <a:ln>
            <a:solidFill>
              <a:schemeClr val="bg2"/>
            </a:solidFill>
          </a:ln>
          <a:effectLst>
            <a:glow rad="1397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DE954D6-4D81-7036-D377-CB1BAC37EDFC}"/>
              </a:ext>
            </a:extLst>
          </p:cNvPr>
          <p:cNvSpPr/>
          <p:nvPr/>
        </p:nvSpPr>
        <p:spPr>
          <a:xfrm>
            <a:off x="352542" y="4273836"/>
            <a:ext cx="2089034"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rPr>
              <a:t>I</a:t>
            </a:r>
            <a:r>
              <a:rPr lang="en-US" sz="2400" b="1" dirty="0">
                <a:ln w="0"/>
                <a:effectLst>
                  <a:outerShdw blurRad="38100" dist="19050" dir="2700000" algn="tl" rotWithShape="0">
                    <a:schemeClr val="dk1">
                      <a:alpha val="40000"/>
                    </a:schemeClr>
                  </a:outerShdw>
                </a:effectLst>
                <a:latin typeface="Bookman Old Style" panose="02050604050505020204" pitchFamily="18" charset="0"/>
              </a:rPr>
              <a:t>NVENTORY</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6" name="Rectangle 5">
            <a:extLst>
              <a:ext uri="{FF2B5EF4-FFF2-40B4-BE49-F238E27FC236}">
                <a16:creationId xmlns:a16="http://schemas.microsoft.com/office/drawing/2014/main" id="{B0C7F5DD-1786-807E-56B2-E1254B39388A}"/>
              </a:ext>
            </a:extLst>
          </p:cNvPr>
          <p:cNvSpPr/>
          <p:nvPr/>
        </p:nvSpPr>
        <p:spPr>
          <a:xfrm>
            <a:off x="2625841" y="242481"/>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graphicFrame>
        <p:nvGraphicFramePr>
          <p:cNvPr id="10" name="Table 9">
            <a:extLst>
              <a:ext uri="{FF2B5EF4-FFF2-40B4-BE49-F238E27FC236}">
                <a16:creationId xmlns:a16="http://schemas.microsoft.com/office/drawing/2014/main" id="{97319310-F20E-EEBE-805E-3CC84B70F08E}"/>
              </a:ext>
            </a:extLst>
          </p:cNvPr>
          <p:cNvGraphicFramePr>
            <a:graphicFrameLocks noGrp="1"/>
          </p:cNvGraphicFramePr>
          <p:nvPr>
            <p:extLst>
              <p:ext uri="{D42A27DB-BD31-4B8C-83A1-F6EECF244321}">
                <p14:modId xmlns:p14="http://schemas.microsoft.com/office/powerpoint/2010/main" val="1333708479"/>
              </p:ext>
            </p:extLst>
          </p:nvPr>
        </p:nvGraphicFramePr>
        <p:xfrm>
          <a:off x="3029967" y="1489683"/>
          <a:ext cx="8482491" cy="4970111"/>
        </p:xfrm>
        <a:graphic>
          <a:graphicData uri="http://schemas.openxmlformats.org/drawingml/2006/table">
            <a:tbl>
              <a:tblPr firstRow="1" bandRow="1">
                <a:tableStyleId>{0660B408-B3CF-4A94-85FC-2B1E0A45F4A2}</a:tableStyleId>
              </a:tblPr>
              <a:tblGrid>
                <a:gridCol w="1747464">
                  <a:extLst>
                    <a:ext uri="{9D8B030D-6E8A-4147-A177-3AD203B41FA5}">
                      <a16:colId xmlns:a16="http://schemas.microsoft.com/office/drawing/2014/main" val="3195741469"/>
                    </a:ext>
                  </a:extLst>
                </a:gridCol>
                <a:gridCol w="1660751">
                  <a:extLst>
                    <a:ext uri="{9D8B030D-6E8A-4147-A177-3AD203B41FA5}">
                      <a16:colId xmlns:a16="http://schemas.microsoft.com/office/drawing/2014/main" val="4198087236"/>
                    </a:ext>
                  </a:extLst>
                </a:gridCol>
                <a:gridCol w="1607229">
                  <a:extLst>
                    <a:ext uri="{9D8B030D-6E8A-4147-A177-3AD203B41FA5}">
                      <a16:colId xmlns:a16="http://schemas.microsoft.com/office/drawing/2014/main" val="3184709189"/>
                    </a:ext>
                  </a:extLst>
                </a:gridCol>
                <a:gridCol w="1692053">
                  <a:extLst>
                    <a:ext uri="{9D8B030D-6E8A-4147-A177-3AD203B41FA5}">
                      <a16:colId xmlns:a16="http://schemas.microsoft.com/office/drawing/2014/main" val="766509258"/>
                    </a:ext>
                  </a:extLst>
                </a:gridCol>
                <a:gridCol w="1774994">
                  <a:extLst>
                    <a:ext uri="{9D8B030D-6E8A-4147-A177-3AD203B41FA5}">
                      <a16:colId xmlns:a16="http://schemas.microsoft.com/office/drawing/2014/main" val="1121930950"/>
                    </a:ext>
                  </a:extLst>
                </a:gridCol>
              </a:tblGrid>
              <a:tr h="537180">
                <a:tc>
                  <a:txBody>
                    <a:bodyPr/>
                    <a:lstStyle/>
                    <a:p>
                      <a:pPr algn="ctr"/>
                      <a:r>
                        <a:rPr lang="en-PH" sz="1600" dirty="0">
                          <a:latin typeface="Bookman Old Style" panose="02050604050505020204" pitchFamily="18" charset="0"/>
                        </a:rPr>
                        <a:t>PRODUCT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600" dirty="0">
                          <a:latin typeface="Bookman Old Style" panose="02050604050505020204" pitchFamily="18" charset="0"/>
                        </a:rPr>
                        <a:t>PRODUCT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600" dirty="0">
                          <a:latin typeface="Bookman Old Style" panose="02050604050505020204" pitchFamily="18" charset="0"/>
                        </a:rPr>
                        <a:t>SIZE/KG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600" dirty="0">
                          <a:latin typeface="Bookman Old Style" panose="02050604050505020204" pitchFamily="18" charset="0"/>
                        </a:rPr>
                        <a:t>QUANTITY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600" dirty="0">
                          <a:latin typeface="Bookman Old Style" panose="02050604050505020204" pitchFamily="18" charset="0"/>
                        </a:rPr>
                        <a:t>AMOUNT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extLst>
                  <a:ext uri="{0D108BD9-81ED-4DB2-BD59-A6C34878D82A}">
                    <a16:rowId xmlns:a16="http://schemas.microsoft.com/office/drawing/2014/main" val="3962090763"/>
                  </a:ext>
                </a:extLst>
              </a:tr>
              <a:tr h="282726">
                <a:tc>
                  <a:txBody>
                    <a:bodyPr/>
                    <a:lstStyle/>
                    <a:p>
                      <a:pPr algn="ctr"/>
                      <a:r>
                        <a:rPr lang="en-PH" sz="1400" b="1" dirty="0">
                          <a:latin typeface="Bookman Old Style" panose="020506040505050202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b="0" dirty="0">
                          <a:latin typeface="Bookman Old Style" panose="02050604050505020204" pitchFamily="18" charset="0"/>
                        </a:rPr>
                        <a:t>Red Velvet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b="0" dirty="0">
                          <a:latin typeface="Bookman Old Style" panose="02050604050505020204" pitchFamily="18" charset="0"/>
                        </a:rPr>
                        <a:t>22oz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b="0" dirty="0">
                          <a:latin typeface="Bookman Old Style" panose="02050604050505020204" pitchFamily="18" charset="0"/>
                        </a:rPr>
                        <a:t>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b="0" dirty="0" err="1">
                          <a:latin typeface="Bookman Old Style" panose="02050604050505020204" pitchFamily="18" charset="0"/>
                        </a:rPr>
                        <a:t>Php</a:t>
                      </a:r>
                      <a:r>
                        <a:rPr lang="en-PH" sz="1200" b="0" dirty="0">
                          <a:latin typeface="Bookman Old Style" panose="02050604050505020204" pitchFamily="18" charset="0"/>
                        </a:rPr>
                        <a:t> 1,500.00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3487776"/>
                  </a:ext>
                </a:extLst>
              </a:tr>
              <a:tr h="367631">
                <a:tc>
                  <a:txBody>
                    <a:bodyPr/>
                    <a:lstStyle/>
                    <a:p>
                      <a:pPr algn="ctr"/>
                      <a:r>
                        <a:rPr lang="en-PH" sz="1400" b="1" dirty="0">
                          <a:latin typeface="Bookman Old Style" panose="020506040505050202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b="0" dirty="0">
                          <a:latin typeface="Bookman Old Style" panose="02050604050505020204" pitchFamily="18" charset="0"/>
                        </a:rPr>
                        <a:t>Salted Caramel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b="0" dirty="0">
                          <a:latin typeface="Bookman Old Style" panose="02050604050505020204" pitchFamily="18" charset="0"/>
                        </a:rPr>
                        <a:t>1KG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b="0" dirty="0">
                          <a:latin typeface="Bookman Old Style" panose="02050604050505020204" pitchFamily="18"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b="0" dirty="0" err="1">
                          <a:latin typeface="Bookman Old Style" panose="02050604050505020204" pitchFamily="18" charset="0"/>
                        </a:rPr>
                        <a:t>Php</a:t>
                      </a:r>
                      <a:r>
                        <a:rPr lang="en-PH" sz="1200" b="0" dirty="0">
                          <a:latin typeface="Bookman Old Style" panose="02050604050505020204" pitchFamily="18" charset="0"/>
                        </a:rPr>
                        <a:t> 100.00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6723480"/>
                  </a:ext>
                </a:extLst>
              </a:tr>
              <a:tr h="282726">
                <a:tc>
                  <a:txBody>
                    <a:bodyPr/>
                    <a:lstStyle/>
                    <a:p>
                      <a:pPr algn="ctr"/>
                      <a:r>
                        <a:rPr lang="en-PH" sz="1400" b="1" dirty="0">
                          <a:latin typeface="Bookman Old Style" panose="020506040505050202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b="0" dirty="0">
                          <a:latin typeface="Bookman Old Style" panose="02050604050505020204" pitchFamily="18" charset="0"/>
                        </a:rPr>
                        <a:t>Choco Kisses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b="0" dirty="0">
                          <a:latin typeface="Bookman Old Style" panose="02050604050505020204" pitchFamily="18" charset="0"/>
                        </a:rPr>
                        <a:t>1KG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b="0" dirty="0">
                          <a:latin typeface="Bookman Old Style" panose="02050604050505020204" pitchFamily="18"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b="0" dirty="0" err="1">
                          <a:latin typeface="Bookman Old Style" panose="02050604050505020204" pitchFamily="18" charset="0"/>
                        </a:rPr>
                        <a:t>Php</a:t>
                      </a:r>
                      <a:r>
                        <a:rPr lang="en-PH" sz="1200" b="0" dirty="0">
                          <a:latin typeface="Bookman Old Style" panose="02050604050505020204" pitchFamily="18" charset="0"/>
                        </a:rPr>
                        <a:t> 300.00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10893286"/>
                  </a:ext>
                </a:extLst>
              </a:tr>
              <a:tr h="282726">
                <a:tc>
                  <a:txBody>
                    <a:bodyPr/>
                    <a:lstStyle/>
                    <a:p>
                      <a:pPr algn="ctr"/>
                      <a:r>
                        <a:rPr lang="en-PH" sz="1400" b="1" dirty="0">
                          <a:latin typeface="Bookman Old Style" panose="020506040505050202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b="0" dirty="0">
                          <a:latin typeface="Bookman Old Style" panose="02050604050505020204" pitchFamily="18" charset="0"/>
                        </a:rPr>
                        <a:t>Strawberry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b="0" dirty="0">
                          <a:latin typeface="Bookman Old Style" panose="02050604050505020204" pitchFamily="18" charset="0"/>
                        </a:rPr>
                        <a:t>1KG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b="0" dirty="0">
                          <a:latin typeface="Bookman Old Style" panose="02050604050505020204" pitchFamily="18"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b="0" dirty="0" err="1">
                          <a:latin typeface="Bookman Old Style" panose="02050604050505020204" pitchFamily="18" charset="0"/>
                        </a:rPr>
                        <a:t>Php</a:t>
                      </a:r>
                      <a:r>
                        <a:rPr lang="en-PH" sz="1200" b="0" dirty="0">
                          <a:latin typeface="Bookman Old Style" panose="02050604050505020204" pitchFamily="18" charset="0"/>
                        </a:rPr>
                        <a:t> 400.00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41811305"/>
                  </a:ext>
                </a:extLst>
              </a:tr>
              <a:tr h="282726">
                <a:tc>
                  <a:txBody>
                    <a:bodyPr/>
                    <a:lstStyle/>
                    <a:p>
                      <a:pPr algn="ctr"/>
                      <a:r>
                        <a:rPr lang="en-PH" sz="1400" b="1" dirty="0">
                          <a:latin typeface="Bookman Old Style" panose="020506040505050202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b="0" dirty="0">
                          <a:latin typeface="Bookman Old Style" panose="02050604050505020204" pitchFamily="18" charset="0"/>
                        </a:rPr>
                        <a:t>Chocolate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b="0" dirty="0">
                          <a:latin typeface="Bookman Old Style" panose="02050604050505020204" pitchFamily="18" charset="0"/>
                        </a:rPr>
                        <a:t>1KG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b="0" dirty="0">
                          <a:latin typeface="Bookman Old Style" panose="02050604050505020204" pitchFamily="18"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b="0" dirty="0" err="1">
                          <a:latin typeface="Bookman Old Style" panose="02050604050505020204" pitchFamily="18" charset="0"/>
                        </a:rPr>
                        <a:t>Php</a:t>
                      </a:r>
                      <a:r>
                        <a:rPr lang="en-PH" sz="1200" b="0" dirty="0">
                          <a:latin typeface="Bookman Old Style" panose="02050604050505020204" pitchFamily="18" charset="0"/>
                        </a:rPr>
                        <a:t> 160.00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6277328"/>
                  </a:ext>
                </a:extLst>
              </a:tr>
              <a:tr h="282726">
                <a:tc>
                  <a:txBody>
                    <a:bodyPr/>
                    <a:lstStyle/>
                    <a:p>
                      <a:pPr algn="ctr"/>
                      <a:r>
                        <a:rPr lang="en-PH" sz="1400" b="1" dirty="0">
                          <a:latin typeface="Bookman Old Style" panose="020506040505050202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b="0" dirty="0">
                          <a:latin typeface="Bookman Old Style" panose="02050604050505020204" pitchFamily="18" charset="0"/>
                        </a:rPr>
                        <a:t>Matcha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b="0" dirty="0">
                          <a:latin typeface="Bookman Old Style" panose="02050604050505020204" pitchFamily="18" charset="0"/>
                        </a:rPr>
                        <a:t>3KG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b="0" dirty="0" err="1">
                          <a:latin typeface="Bookman Old Style" panose="02050604050505020204" pitchFamily="18" charset="0"/>
                        </a:rPr>
                        <a:t>Php</a:t>
                      </a:r>
                      <a:r>
                        <a:rPr lang="en-PH" sz="1200" b="0" dirty="0">
                          <a:latin typeface="Bookman Old Style" panose="02050604050505020204" pitchFamily="18" charset="0"/>
                        </a:rPr>
                        <a:t> 160.00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0089"/>
                  </a:ext>
                </a:extLst>
              </a:tr>
              <a:tr h="282726">
                <a:tc>
                  <a:txBody>
                    <a:bodyPr/>
                    <a:lstStyle/>
                    <a:p>
                      <a:pPr algn="ctr"/>
                      <a:r>
                        <a:rPr lang="en-PH" sz="1400" b="1" dirty="0">
                          <a:latin typeface="Bookman Old Style" panose="02050604050505020204" pitchFamily="18"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b="0" dirty="0">
                          <a:latin typeface="Bookman Old Style" panose="02050604050505020204" pitchFamily="18" charset="0"/>
                        </a:rPr>
                        <a:t>Okinawa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b="0" dirty="0">
                          <a:latin typeface="Bookman Old Style" panose="02050604050505020204" pitchFamily="18" charset="0"/>
                        </a:rPr>
                        <a:t>3KG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b="0" dirty="0" err="1">
                          <a:latin typeface="Bookman Old Style" panose="02050604050505020204" pitchFamily="18" charset="0"/>
                        </a:rPr>
                        <a:t>Php</a:t>
                      </a:r>
                      <a:r>
                        <a:rPr lang="en-PH" sz="1200" b="0" dirty="0">
                          <a:latin typeface="Bookman Old Style" panose="02050604050505020204" pitchFamily="18" charset="0"/>
                        </a:rPr>
                        <a:t> 160.00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56888686"/>
                  </a:ext>
                </a:extLst>
              </a:tr>
              <a:tr h="424089">
                <a:tc>
                  <a:txBody>
                    <a:bodyPr/>
                    <a:lstStyle/>
                    <a:p>
                      <a:pPr algn="ctr"/>
                      <a:r>
                        <a:rPr lang="en-PH" sz="1200" b="1" dirty="0">
                          <a:latin typeface="Bookman Old Style" panose="02050604050505020204" pitchFamily="18"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b="0" dirty="0">
                          <a:latin typeface="Bookman Old Style" panose="02050604050505020204" pitchFamily="18" charset="0"/>
                        </a:rPr>
                        <a:t>Winter Melon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b="0" dirty="0">
                          <a:latin typeface="Bookman Old Style" panose="02050604050505020204" pitchFamily="18" charset="0"/>
                        </a:rPr>
                        <a:t>3KG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0" dirty="0" err="1">
                          <a:latin typeface="Bookman Old Style" panose="02050604050505020204" pitchFamily="18" charset="0"/>
                        </a:rPr>
                        <a:t>Php</a:t>
                      </a:r>
                      <a:r>
                        <a:rPr lang="en-PH" sz="1200" b="0" dirty="0">
                          <a:latin typeface="Bookman Old Style" panose="02050604050505020204" pitchFamily="18" charset="0"/>
                        </a:rPr>
                        <a:t> 160.00</a:t>
                      </a:r>
                    </a:p>
                    <a:p>
                      <a:pPr algn="ctr"/>
                      <a:endParaRPr lang="en-PH" sz="12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78256324"/>
                  </a:ext>
                </a:extLst>
              </a:tr>
              <a:tr h="324455">
                <a:tc>
                  <a:txBody>
                    <a:bodyPr/>
                    <a:lstStyle/>
                    <a:p>
                      <a:pPr algn="ctr"/>
                      <a:r>
                        <a:rPr lang="en-PH" sz="1200" b="1" dirty="0">
                          <a:latin typeface="Bookman Old Style" panose="020506040505050202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b="0" dirty="0">
                          <a:latin typeface="Bookman Old Style" panose="02050604050505020204" pitchFamily="18" charset="0"/>
                        </a:rPr>
                        <a:t>Dark Choco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0" dirty="0">
                          <a:latin typeface="Bookman Old Style" panose="02050604050505020204" pitchFamily="18" charset="0"/>
                        </a:rPr>
                        <a:t>3KG</a:t>
                      </a:r>
                    </a:p>
                    <a:p>
                      <a:pPr algn="ctr"/>
                      <a:endParaRPr lang="en-PH" sz="12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0" dirty="0" err="1">
                          <a:latin typeface="Bookman Old Style" panose="02050604050505020204" pitchFamily="18" charset="0"/>
                        </a:rPr>
                        <a:t>Php</a:t>
                      </a:r>
                      <a:r>
                        <a:rPr lang="en-PH" sz="1200" b="0" dirty="0">
                          <a:latin typeface="Bookman Old Style" panose="02050604050505020204" pitchFamily="18" charset="0"/>
                        </a:rPr>
                        <a:t> 160.00</a:t>
                      </a:r>
                    </a:p>
                    <a:p>
                      <a:pPr algn="ctr"/>
                      <a:endParaRPr lang="en-PH" sz="12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1095302"/>
                  </a:ext>
                </a:extLst>
              </a:tr>
              <a:tr h="288412">
                <a:tc>
                  <a:txBody>
                    <a:bodyPr/>
                    <a:lstStyle/>
                    <a:p>
                      <a:pPr algn="ctr"/>
                      <a:r>
                        <a:rPr lang="en-PH" sz="1200" b="1" dirty="0">
                          <a:latin typeface="Bookman Old Style" panose="02050604050505020204" pitchFamily="18"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b="0" dirty="0">
                          <a:latin typeface="Bookman Old Style" panose="02050604050505020204" pitchFamily="18" charset="0"/>
                        </a:rPr>
                        <a:t>Taro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0" dirty="0">
                          <a:latin typeface="Bookman Old Style" panose="02050604050505020204" pitchFamily="18" charset="0"/>
                        </a:rPr>
                        <a:t>3KG</a:t>
                      </a:r>
                    </a:p>
                    <a:p>
                      <a:pPr algn="ctr"/>
                      <a:endParaRPr lang="en-PH" sz="12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0" dirty="0" err="1">
                          <a:latin typeface="Bookman Old Style" panose="02050604050505020204" pitchFamily="18" charset="0"/>
                        </a:rPr>
                        <a:t>Php</a:t>
                      </a:r>
                      <a:r>
                        <a:rPr lang="en-PH" sz="1200" b="0" dirty="0">
                          <a:latin typeface="Bookman Old Style" panose="02050604050505020204" pitchFamily="18" charset="0"/>
                        </a:rPr>
                        <a:t> 160.00</a:t>
                      </a:r>
                    </a:p>
                    <a:p>
                      <a:pPr algn="ctr"/>
                      <a:endParaRPr lang="en-PH" sz="12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5750125"/>
                  </a:ext>
                </a:extLst>
              </a:tr>
              <a:tr h="254454">
                <a:tc>
                  <a:txBody>
                    <a:bodyPr/>
                    <a:lstStyle/>
                    <a:p>
                      <a:pPr algn="ctr"/>
                      <a:r>
                        <a:rPr lang="en-PH" sz="1200" b="1" dirty="0">
                          <a:latin typeface="Bookman Old Style" panose="02050604050505020204" pitchFamily="18"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b="0" dirty="0">
                          <a:latin typeface="Bookman Old Style" panose="02050604050505020204" pitchFamily="18" charset="0"/>
                        </a:rPr>
                        <a:t>Cheesecake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0" dirty="0">
                          <a:latin typeface="Bookman Old Style" panose="02050604050505020204" pitchFamily="18" charset="0"/>
                        </a:rPr>
                        <a:t>3KG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0" dirty="0" err="1">
                          <a:latin typeface="Bookman Old Style" panose="02050604050505020204" pitchFamily="18" charset="0"/>
                        </a:rPr>
                        <a:t>Php</a:t>
                      </a:r>
                      <a:r>
                        <a:rPr lang="en-PH" sz="1200" b="0" dirty="0">
                          <a:latin typeface="Bookman Old Style" panose="02050604050505020204" pitchFamily="18" charset="0"/>
                        </a:rPr>
                        <a:t> 160.00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1592914"/>
                  </a:ext>
                </a:extLst>
              </a:tr>
              <a:tr h="254454">
                <a:tc>
                  <a:txBody>
                    <a:bodyPr/>
                    <a:lstStyle/>
                    <a:p>
                      <a:pPr algn="ctr"/>
                      <a:r>
                        <a:rPr lang="en-PH" sz="1200" b="1" dirty="0">
                          <a:latin typeface="Bookman Old Style" panose="02050604050505020204" pitchFamily="18"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b="0" dirty="0">
                          <a:latin typeface="Bookman Old Style" panose="02050604050505020204" pitchFamily="18" charset="0"/>
                        </a:rPr>
                        <a:t>Choco Hazelnut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0" dirty="0">
                          <a:latin typeface="Bookman Old Style" panose="02050604050505020204" pitchFamily="18" charset="0"/>
                        </a:rPr>
                        <a:t>3KG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0" dirty="0" err="1">
                          <a:latin typeface="Bookman Old Style" panose="02050604050505020204" pitchFamily="18" charset="0"/>
                        </a:rPr>
                        <a:t>Php</a:t>
                      </a:r>
                      <a:r>
                        <a:rPr lang="en-PH" sz="1200" b="0" dirty="0">
                          <a:latin typeface="Bookman Old Style" panose="02050604050505020204" pitchFamily="18" charset="0"/>
                        </a:rPr>
                        <a:t> 160.00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69603013"/>
                  </a:ext>
                </a:extLst>
              </a:tr>
              <a:tr h="254454">
                <a:tc>
                  <a:txBody>
                    <a:bodyPr/>
                    <a:lstStyle/>
                    <a:p>
                      <a:pPr algn="ctr"/>
                      <a:r>
                        <a:rPr lang="en-PH" sz="1200" b="1" dirty="0">
                          <a:latin typeface="Bookman Old Style" panose="02050604050505020204" pitchFamily="18"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b="0" dirty="0">
                          <a:latin typeface="Bookman Old Style" panose="02050604050505020204" pitchFamily="18" charset="0"/>
                        </a:rPr>
                        <a:t>Double Dutch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0" dirty="0">
                          <a:latin typeface="Bookman Old Style" panose="02050604050505020204" pitchFamily="18" charset="0"/>
                        </a:rPr>
                        <a:t>3KG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0" dirty="0" err="1">
                          <a:latin typeface="Bookman Old Style" panose="02050604050505020204" pitchFamily="18" charset="0"/>
                        </a:rPr>
                        <a:t>Php</a:t>
                      </a:r>
                      <a:r>
                        <a:rPr lang="en-PH" sz="1200" b="0" dirty="0">
                          <a:latin typeface="Bookman Old Style" panose="02050604050505020204" pitchFamily="18" charset="0"/>
                        </a:rPr>
                        <a:t> 160.00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47231728"/>
                  </a:ext>
                </a:extLst>
              </a:tr>
            </a:tbl>
          </a:graphicData>
        </a:graphic>
      </p:graphicFrame>
      <p:sp>
        <p:nvSpPr>
          <p:cNvPr id="7" name="Rectangle 6">
            <a:hlinkClick r:id="rId10" action="ppaction://hlinksldjump"/>
            <a:extLst>
              <a:ext uri="{FF2B5EF4-FFF2-40B4-BE49-F238E27FC236}">
                <a16:creationId xmlns:a16="http://schemas.microsoft.com/office/drawing/2014/main" id="{6B6D027E-9927-BD23-61AD-37785924E18E}"/>
              </a:ext>
            </a:extLst>
          </p:cNvPr>
          <p:cNvSpPr/>
          <p:nvPr/>
        </p:nvSpPr>
        <p:spPr>
          <a:xfrm>
            <a:off x="4136371" y="1016042"/>
            <a:ext cx="2570297" cy="38789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b="1" dirty="0">
                <a:solidFill>
                  <a:schemeClr val="tx1"/>
                </a:solidFill>
              </a:rPr>
              <a:t>                                                 </a:t>
            </a:r>
            <a:endParaRPr lang="en-US" b="1" dirty="0">
              <a:solidFill>
                <a:schemeClr val="tx1"/>
              </a:solidFill>
            </a:endParaRPr>
          </a:p>
        </p:txBody>
      </p:sp>
      <p:pic>
        <p:nvPicPr>
          <p:cNvPr id="11" name="Picture 10" descr="A black magnifying glass&#10;&#10;Description automatically generated">
            <a:extLst>
              <a:ext uri="{FF2B5EF4-FFF2-40B4-BE49-F238E27FC236}">
                <a16:creationId xmlns:a16="http://schemas.microsoft.com/office/drawing/2014/main" id="{049FBF8B-6AA8-2947-77B7-7E267B5A760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6200000" flipH="1">
            <a:off x="4136371" y="999253"/>
            <a:ext cx="451503" cy="451503"/>
          </a:xfrm>
          <a:prstGeom prst="rect">
            <a:avLst/>
          </a:prstGeom>
        </p:spPr>
      </p:pic>
      <p:sp>
        <p:nvSpPr>
          <p:cNvPr id="12" name="TextBox 11">
            <a:extLst>
              <a:ext uri="{FF2B5EF4-FFF2-40B4-BE49-F238E27FC236}">
                <a16:creationId xmlns:a16="http://schemas.microsoft.com/office/drawing/2014/main" id="{CC57CB40-8D4B-9C36-1C1F-66E375FA187F}"/>
              </a:ext>
            </a:extLst>
          </p:cNvPr>
          <p:cNvSpPr txBox="1"/>
          <p:nvPr/>
        </p:nvSpPr>
        <p:spPr>
          <a:xfrm>
            <a:off x="3188581" y="1014492"/>
            <a:ext cx="1079241" cy="400110"/>
          </a:xfrm>
          <a:prstGeom prst="rect">
            <a:avLst/>
          </a:prstGeom>
          <a:noFill/>
        </p:spPr>
        <p:txBody>
          <a:bodyPr wrap="square" rtlCol="0">
            <a:spAutoFit/>
          </a:bodyPr>
          <a:lstStyle/>
          <a:p>
            <a:r>
              <a:rPr lang="en-PH" sz="2000" b="1" dirty="0">
                <a:solidFill>
                  <a:schemeClr val="bg1"/>
                </a:solidFill>
                <a:latin typeface="Book man old style"/>
              </a:rPr>
              <a:t>Search:  </a:t>
            </a:r>
            <a:endParaRPr lang="en-US" sz="2000" b="1" dirty="0">
              <a:solidFill>
                <a:schemeClr val="bg1"/>
              </a:solidFill>
              <a:latin typeface="Book man old style"/>
            </a:endParaRPr>
          </a:p>
        </p:txBody>
      </p:sp>
    </p:spTree>
    <p:extLst>
      <p:ext uri="{BB962C8B-B14F-4D97-AF65-F5344CB8AC3E}">
        <p14:creationId xmlns:p14="http://schemas.microsoft.com/office/powerpoint/2010/main" val="2440299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76819-F63F-D160-CDE3-151D86CD8CE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E7353C6-B481-F064-A3E6-65CD4E2B23D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0DFB7735-BB44-7F77-EA42-E878B271EBF7}"/>
              </a:ext>
            </a:extLst>
          </p:cNvPr>
          <p:cNvSpPr/>
          <p:nvPr/>
        </p:nvSpPr>
        <p:spPr>
          <a:xfrm>
            <a:off x="297856" y="1507631"/>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3" name="Rectangle 22">
            <a:hlinkClick r:id="rId4" action="ppaction://hlinksldjump"/>
            <a:extLst>
              <a:ext uri="{FF2B5EF4-FFF2-40B4-BE49-F238E27FC236}">
                <a16:creationId xmlns:a16="http://schemas.microsoft.com/office/drawing/2014/main" id="{59425533-48AA-C2BF-7224-FAE3E60E5E6D}"/>
              </a:ext>
            </a:extLst>
          </p:cNvPr>
          <p:cNvSpPr/>
          <p:nvPr/>
        </p:nvSpPr>
        <p:spPr>
          <a:xfrm>
            <a:off x="338900" y="5778663"/>
            <a:ext cx="2044149"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800" b="1" dirty="0">
                <a:ln w="0"/>
                <a:effectLst>
                  <a:outerShdw blurRad="38100" dist="19050" dir="2700000" algn="tl" rotWithShape="0">
                    <a:schemeClr val="dk1">
                      <a:alpha val="40000"/>
                    </a:schemeClr>
                  </a:outerShdw>
                </a:effectLst>
              </a:rPr>
              <a:t> US</a:t>
            </a:r>
            <a:endParaRPr lang="en-US" sz="2800" b="1" cap="none" spc="0" dirty="0">
              <a:ln w="0"/>
              <a:solidFill>
                <a:schemeClr val="tx1"/>
              </a:solidFill>
              <a:effectLst>
                <a:outerShdw blurRad="38100" dist="19050" dir="2700000" algn="tl" rotWithShape="0">
                  <a:schemeClr val="dk1">
                    <a:alpha val="40000"/>
                  </a:schemeClr>
                </a:outerShdw>
              </a:effectLst>
            </a:endParaRPr>
          </a:p>
        </p:txBody>
      </p:sp>
      <p:pic>
        <p:nvPicPr>
          <p:cNvPr id="25" name="Picture 24" descr="A logo of a person with a mustache and two cups&#10;&#10;Description automatically generated">
            <a:extLst>
              <a:ext uri="{FF2B5EF4-FFF2-40B4-BE49-F238E27FC236}">
                <a16:creationId xmlns:a16="http://schemas.microsoft.com/office/drawing/2014/main" id="{689634C8-1B4E-61C5-33BB-CF1777BFFD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855" y="137677"/>
            <a:ext cx="2126239" cy="1120351"/>
          </a:xfrm>
          <a:prstGeom prst="rect">
            <a:avLst/>
          </a:prstGeom>
          <a:scene3d>
            <a:camera prst="orthographicFront"/>
            <a:lightRig rig="threePt" dir="t"/>
          </a:scene3d>
          <a:sp3d>
            <a:bevelT w="114300" prst="artDeco"/>
          </a:sp3d>
        </p:spPr>
      </p:pic>
      <p:sp>
        <p:nvSpPr>
          <p:cNvPr id="14" name="Rectangle 13">
            <a:hlinkClick r:id="rId6" action="ppaction://hlinksldjump"/>
            <a:extLst>
              <a:ext uri="{FF2B5EF4-FFF2-40B4-BE49-F238E27FC236}">
                <a16:creationId xmlns:a16="http://schemas.microsoft.com/office/drawing/2014/main" id="{2C68CD6E-2B31-3B7C-7664-9F48ABE35B24}"/>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8" name="Rectangle 7">
            <a:hlinkClick r:id="rId7" action="ppaction://hlinksldjump"/>
            <a:extLst>
              <a:ext uri="{FF2B5EF4-FFF2-40B4-BE49-F238E27FC236}">
                <a16:creationId xmlns:a16="http://schemas.microsoft.com/office/drawing/2014/main" id="{1C01DD8B-3735-03BE-111C-4587FFC6EE3E}"/>
              </a:ext>
            </a:extLst>
          </p:cNvPr>
          <p:cNvSpPr/>
          <p:nvPr/>
        </p:nvSpPr>
        <p:spPr>
          <a:xfrm>
            <a:off x="492805" y="2516217"/>
            <a:ext cx="1808508" cy="523220"/>
          </a:xfrm>
          <a:prstGeom prst="rect">
            <a:avLst/>
          </a:prstGeom>
          <a:noFill/>
        </p:spPr>
        <p:txBody>
          <a:bodyPr wrap="none" lIns="91440" tIns="45720" rIns="91440" bIns="45720">
            <a:spAutoFit/>
          </a:bodyPr>
          <a:lstStyle/>
          <a:p>
            <a:pPr algn="ctr"/>
            <a:r>
              <a:rPr lang="en-PH"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ORDERS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9" name="Rectangle 18">
            <a:hlinkClick r:id="rId8" action="ppaction://hlinksldjump"/>
            <a:extLst>
              <a:ext uri="{FF2B5EF4-FFF2-40B4-BE49-F238E27FC236}">
                <a16:creationId xmlns:a16="http://schemas.microsoft.com/office/drawing/2014/main" id="{BCD6207A-4986-EF41-8AE7-E86A3D8DB926}"/>
              </a:ext>
            </a:extLst>
          </p:cNvPr>
          <p:cNvSpPr/>
          <p:nvPr/>
        </p:nvSpPr>
        <p:spPr>
          <a:xfrm>
            <a:off x="694783" y="3349308"/>
            <a:ext cx="1404552" cy="523220"/>
          </a:xfrm>
          <a:prstGeom prst="rect">
            <a:avLst/>
          </a:prstGeom>
          <a:noFill/>
        </p:spPr>
        <p:txBody>
          <a:bodyPr wrap="none" lIns="91440" tIns="45720" rIns="91440" bIns="45720">
            <a:spAutoFit/>
          </a:bodyPr>
          <a:lstStyle/>
          <a:p>
            <a:pPr algn="ctr"/>
            <a:r>
              <a:rPr lang="en-PH"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3" name="Rectangle 12">
            <a:hlinkClick r:id="rId9" action="ppaction://hlinksldjump"/>
            <a:extLst>
              <a:ext uri="{FF2B5EF4-FFF2-40B4-BE49-F238E27FC236}">
                <a16:creationId xmlns:a16="http://schemas.microsoft.com/office/drawing/2014/main" id="{6E38CE85-7E3B-6A3E-3CC4-C19C5F295F2C}"/>
              </a:ext>
            </a:extLst>
          </p:cNvPr>
          <p:cNvSpPr/>
          <p:nvPr/>
        </p:nvSpPr>
        <p:spPr>
          <a:xfrm>
            <a:off x="321223" y="4203307"/>
            <a:ext cx="2089034"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rPr>
              <a:t>I</a:t>
            </a:r>
            <a:r>
              <a:rPr lang="en-US" sz="2400" b="1" dirty="0">
                <a:ln w="0"/>
                <a:effectLst>
                  <a:outerShdw blurRad="38100" dist="19050" dir="2700000" algn="tl" rotWithShape="0">
                    <a:schemeClr val="dk1">
                      <a:alpha val="40000"/>
                    </a:schemeClr>
                  </a:outerShdw>
                </a:effectLst>
                <a:latin typeface="Bookman Old Style" panose="02050604050505020204" pitchFamily="18" charset="0"/>
              </a:rPr>
              <a:t>NVENTORY</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6" name="Rectangle 5">
            <a:extLst>
              <a:ext uri="{FF2B5EF4-FFF2-40B4-BE49-F238E27FC236}">
                <a16:creationId xmlns:a16="http://schemas.microsoft.com/office/drawing/2014/main" id="{C34FA620-FF9D-3C0C-AACF-86D1C39B9F99}"/>
              </a:ext>
            </a:extLst>
          </p:cNvPr>
          <p:cNvSpPr/>
          <p:nvPr/>
        </p:nvSpPr>
        <p:spPr>
          <a:xfrm>
            <a:off x="2557852" y="176511"/>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sp>
        <p:nvSpPr>
          <p:cNvPr id="4" name="Rectangle 3">
            <a:extLst>
              <a:ext uri="{FF2B5EF4-FFF2-40B4-BE49-F238E27FC236}">
                <a16:creationId xmlns:a16="http://schemas.microsoft.com/office/drawing/2014/main" id="{AA48DFA5-4D73-5899-A129-18CD831C7408}"/>
              </a:ext>
            </a:extLst>
          </p:cNvPr>
          <p:cNvSpPr/>
          <p:nvPr/>
        </p:nvSpPr>
        <p:spPr>
          <a:xfrm>
            <a:off x="388187" y="4940409"/>
            <a:ext cx="2044148" cy="684469"/>
          </a:xfrm>
          <a:prstGeom prst="rect">
            <a:avLst/>
          </a:prstGeom>
          <a:solidFill>
            <a:schemeClr val="accent2"/>
          </a:solidFill>
          <a:ln>
            <a:solidFill>
              <a:schemeClr val="bg2"/>
            </a:solidFill>
          </a:ln>
          <a:effectLst>
            <a:glow rad="1397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8C8676F-1B39-20DF-BFC1-FA5B5FF69682}"/>
              </a:ext>
            </a:extLst>
          </p:cNvPr>
          <p:cNvSpPr/>
          <p:nvPr/>
        </p:nvSpPr>
        <p:spPr>
          <a:xfrm>
            <a:off x="539387" y="5052220"/>
            <a:ext cx="186461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7" name="Rectangle 6">
            <a:extLst>
              <a:ext uri="{FF2B5EF4-FFF2-40B4-BE49-F238E27FC236}">
                <a16:creationId xmlns:a16="http://schemas.microsoft.com/office/drawing/2014/main" id="{8F1D805A-A12A-6804-EE55-EDB853C12E4B}"/>
              </a:ext>
            </a:extLst>
          </p:cNvPr>
          <p:cNvSpPr/>
          <p:nvPr/>
        </p:nvSpPr>
        <p:spPr>
          <a:xfrm>
            <a:off x="4683760" y="1507632"/>
            <a:ext cx="4267200" cy="479425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56E5E0B-3339-99BD-E4A6-09DFCFFCC8BC}"/>
              </a:ext>
            </a:extLst>
          </p:cNvPr>
          <p:cNvSpPr txBox="1"/>
          <p:nvPr/>
        </p:nvSpPr>
        <p:spPr>
          <a:xfrm>
            <a:off x="5046433" y="2475156"/>
            <a:ext cx="3541853" cy="2831544"/>
          </a:xfrm>
          <a:prstGeom prst="rect">
            <a:avLst/>
          </a:prstGeom>
          <a:noFill/>
        </p:spPr>
        <p:txBody>
          <a:bodyPr wrap="square" rtlCol="0">
            <a:spAutoFit/>
          </a:bodyPr>
          <a:lstStyle/>
          <a:p>
            <a:r>
              <a:rPr lang="en-PH" sz="2000" b="1" dirty="0">
                <a:latin typeface="Bookman Old Style" panose="02050604050505020204" pitchFamily="18" charset="0"/>
              </a:rPr>
              <a:t>Name: </a:t>
            </a:r>
            <a:r>
              <a:rPr lang="en-PH" sz="2000" dirty="0">
                <a:latin typeface="Bookman Old Style" panose="02050604050505020204" pitchFamily="18" charset="0"/>
              </a:rPr>
              <a:t>Adrian Villafuerte</a:t>
            </a:r>
          </a:p>
          <a:p>
            <a:r>
              <a:rPr lang="en-PH" sz="2000" b="1" dirty="0">
                <a:latin typeface="Bookman Old Style" panose="02050604050505020204" pitchFamily="18" charset="0"/>
              </a:rPr>
              <a:t>Email: </a:t>
            </a:r>
            <a:r>
              <a:rPr lang="en-PH" sz="2000" dirty="0">
                <a:latin typeface="Bookman Old Style" panose="02050604050505020204" pitchFamily="18" charset="0"/>
              </a:rPr>
              <a:t>Adrian</a:t>
            </a:r>
            <a:r>
              <a:rPr lang="en-PH" sz="2000" dirty="0">
                <a:latin typeface="Bookman Old Style" panose="02050604050505020204" pitchFamily="18" charset="0"/>
                <a:hlinkClick r:id="rId10"/>
              </a:rPr>
              <a:t>@gmail.com</a:t>
            </a:r>
            <a:endParaRPr lang="en-PH" sz="2000" dirty="0">
              <a:latin typeface="Bookman Old Style" panose="02050604050505020204" pitchFamily="18" charset="0"/>
            </a:endParaRPr>
          </a:p>
          <a:p>
            <a:r>
              <a:rPr lang="en-PH" sz="2000" b="1" dirty="0">
                <a:latin typeface="Bookman Old Style" panose="02050604050505020204" pitchFamily="18" charset="0"/>
              </a:rPr>
              <a:t>Birthdate: </a:t>
            </a:r>
            <a:r>
              <a:rPr lang="en-PH" sz="2000" dirty="0">
                <a:latin typeface="Bookman Old Style" panose="02050604050505020204" pitchFamily="18" charset="0"/>
              </a:rPr>
              <a:t>September 4, 2005</a:t>
            </a:r>
            <a:endParaRPr lang="en-PH" dirty="0">
              <a:latin typeface="Bookman Old Style" panose="02050604050505020204" pitchFamily="18" charset="0"/>
            </a:endParaRPr>
          </a:p>
          <a:p>
            <a:r>
              <a:rPr lang="en-PH" b="1" dirty="0">
                <a:latin typeface="Bookman Old Style" panose="02050604050505020204" pitchFamily="18" charset="0"/>
              </a:rPr>
              <a:t>Address: </a:t>
            </a:r>
            <a:r>
              <a:rPr lang="en-PH" dirty="0" err="1">
                <a:latin typeface="Bookman Old Style" panose="02050604050505020204" pitchFamily="18" charset="0"/>
              </a:rPr>
              <a:t>Santor</a:t>
            </a:r>
            <a:r>
              <a:rPr lang="en-PH" dirty="0">
                <a:latin typeface="Bookman Old Style" panose="02050604050505020204" pitchFamily="18" charset="0"/>
              </a:rPr>
              <a:t>, Malolos</a:t>
            </a:r>
          </a:p>
          <a:p>
            <a:r>
              <a:rPr lang="en-PH" sz="2000" b="1" dirty="0">
                <a:latin typeface="Bookman Old Style" panose="02050604050505020204" pitchFamily="18" charset="0"/>
              </a:rPr>
              <a:t>Username</a:t>
            </a:r>
            <a:r>
              <a:rPr lang="en-PH" sz="2000" dirty="0">
                <a:latin typeface="Bookman Old Style" panose="02050604050505020204" pitchFamily="18" charset="0"/>
              </a:rPr>
              <a:t>: </a:t>
            </a:r>
            <a:r>
              <a:rPr lang="en-PH" sz="2000" dirty="0" err="1">
                <a:latin typeface="Bookman Old Style" panose="02050604050505020204" pitchFamily="18" charset="0"/>
              </a:rPr>
              <a:t>Eydri</a:t>
            </a:r>
            <a:endParaRPr lang="en-PH" sz="2000" dirty="0">
              <a:latin typeface="Bookman Old Style" panose="02050604050505020204" pitchFamily="18" charset="0"/>
            </a:endParaRPr>
          </a:p>
          <a:p>
            <a:r>
              <a:rPr lang="en-PH" sz="2000" b="1" dirty="0">
                <a:latin typeface="Bookman Old Style" panose="02050604050505020204" pitchFamily="18" charset="0"/>
              </a:rPr>
              <a:t>Contact no. : </a:t>
            </a:r>
            <a:r>
              <a:rPr lang="en-PH" sz="2000" dirty="0">
                <a:latin typeface="Bookman Old Style" panose="02050604050505020204" pitchFamily="18" charset="0"/>
              </a:rPr>
              <a:t>093654633</a:t>
            </a:r>
          </a:p>
          <a:p>
            <a:r>
              <a:rPr lang="en-PH" sz="2000" b="1" dirty="0">
                <a:latin typeface="Bookman Old Style" panose="02050604050505020204" pitchFamily="18" charset="0"/>
              </a:rPr>
              <a:t>Password: </a:t>
            </a:r>
            <a:r>
              <a:rPr lang="en-PH" sz="2000" dirty="0">
                <a:latin typeface="Bookman Old Style" panose="02050604050505020204" pitchFamily="18" charset="0"/>
              </a:rPr>
              <a:t>**********</a:t>
            </a:r>
          </a:p>
          <a:p>
            <a:endParaRPr lang="en-US" sz="2000" dirty="0">
              <a:latin typeface="Bookman Old Style" panose="02050604050505020204" pitchFamily="18" charset="0"/>
            </a:endParaRPr>
          </a:p>
        </p:txBody>
      </p:sp>
      <p:sp>
        <p:nvSpPr>
          <p:cNvPr id="16" name="Rectangle 15">
            <a:extLst>
              <a:ext uri="{FF2B5EF4-FFF2-40B4-BE49-F238E27FC236}">
                <a16:creationId xmlns:a16="http://schemas.microsoft.com/office/drawing/2014/main" id="{9FBE53A2-F3E3-889D-67B0-BC1795A74269}"/>
              </a:ext>
            </a:extLst>
          </p:cNvPr>
          <p:cNvSpPr/>
          <p:nvPr/>
        </p:nvSpPr>
        <p:spPr>
          <a:xfrm>
            <a:off x="5088700" y="4982103"/>
            <a:ext cx="1691641" cy="35417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hlinkClick r:id="rId11" action="ppaction://hlinksldjump"/>
            <a:extLst>
              <a:ext uri="{FF2B5EF4-FFF2-40B4-BE49-F238E27FC236}">
                <a16:creationId xmlns:a16="http://schemas.microsoft.com/office/drawing/2014/main" id="{2126F3D1-2A3B-3B65-47D7-071A71C84966}"/>
              </a:ext>
            </a:extLst>
          </p:cNvPr>
          <p:cNvSpPr/>
          <p:nvPr/>
        </p:nvSpPr>
        <p:spPr>
          <a:xfrm>
            <a:off x="5054673" y="4959420"/>
            <a:ext cx="1749197" cy="338554"/>
          </a:xfrm>
          <a:prstGeom prst="rect">
            <a:avLst/>
          </a:prstGeom>
          <a:noFill/>
        </p:spPr>
        <p:txBody>
          <a:bodyPr wrap="none" lIns="91440" tIns="45720" rIns="91440" bIns="45720">
            <a:spAutoFit/>
          </a:bodyPr>
          <a:lstStyle/>
          <a:p>
            <a:pPr algn="ctr"/>
            <a:r>
              <a:rPr lang="en-PH" sz="1600" b="1" dirty="0">
                <a:ln w="0"/>
                <a:solidFill>
                  <a:schemeClr val="bg1"/>
                </a:solidFill>
                <a:effectLst>
                  <a:outerShdw blurRad="38100" dist="19050" dir="2700000" algn="tl" rotWithShape="0">
                    <a:schemeClr val="dk1">
                      <a:alpha val="40000"/>
                    </a:schemeClr>
                  </a:outerShdw>
                </a:effectLst>
                <a:latin typeface="Bookman Old Style" panose="02050604050505020204" pitchFamily="18" charset="0"/>
              </a:rPr>
              <a:t>E</a:t>
            </a:r>
            <a:r>
              <a:rPr lang="en-US" sz="1600" b="1" dirty="0">
                <a:ln w="0"/>
                <a:solidFill>
                  <a:schemeClr val="bg1"/>
                </a:solidFill>
                <a:effectLst>
                  <a:outerShdw blurRad="38100" dist="19050" dir="2700000" algn="tl" rotWithShape="0">
                    <a:schemeClr val="dk1">
                      <a:alpha val="40000"/>
                    </a:schemeClr>
                  </a:outerShdw>
                </a:effectLst>
                <a:latin typeface="Bookman Old Style" panose="02050604050505020204" pitchFamily="18" charset="0"/>
              </a:rPr>
              <a:t>DIT PROFILE</a:t>
            </a:r>
            <a:endParaRPr lang="en-US" sz="1600" b="1" cap="none" spc="0" dirty="0">
              <a:ln w="0"/>
              <a:solidFill>
                <a:schemeClr val="bg1"/>
              </a:solidFill>
              <a:effectLst>
                <a:outerShdw blurRad="38100" dist="19050" dir="2700000" algn="tl" rotWithShape="0">
                  <a:schemeClr val="dk1">
                    <a:alpha val="40000"/>
                  </a:schemeClr>
                </a:outerShdw>
              </a:effectLst>
              <a:latin typeface="Bookman Old Style" panose="02050604050505020204" pitchFamily="18" charset="0"/>
            </a:endParaRPr>
          </a:p>
        </p:txBody>
      </p:sp>
      <p:pic>
        <p:nvPicPr>
          <p:cNvPr id="17" name="Graphic 16" descr="Single gear with solid fill">
            <a:hlinkClick r:id="rId12" action="ppaction://hlinksldjump"/>
            <a:extLst>
              <a:ext uri="{FF2B5EF4-FFF2-40B4-BE49-F238E27FC236}">
                <a16:creationId xmlns:a16="http://schemas.microsoft.com/office/drawing/2014/main" id="{2E60F44C-69F8-25E6-4BC7-A63CFF884A2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17735" y="1479972"/>
            <a:ext cx="433225" cy="433225"/>
          </a:xfrm>
          <a:prstGeom prst="rect">
            <a:avLst/>
          </a:prstGeom>
        </p:spPr>
      </p:pic>
    </p:spTree>
    <p:extLst>
      <p:ext uri="{BB962C8B-B14F-4D97-AF65-F5344CB8AC3E}">
        <p14:creationId xmlns:p14="http://schemas.microsoft.com/office/powerpoint/2010/main" val="3939111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23FC5-4528-7B00-DE82-BA7C8F84D6C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37A35E5-97FB-C0EA-1A38-52A9B095BF7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E4176949-5C36-7A7C-7EB7-3ED8FF7B678C}"/>
              </a:ext>
            </a:extLst>
          </p:cNvPr>
          <p:cNvSpPr/>
          <p:nvPr/>
        </p:nvSpPr>
        <p:spPr>
          <a:xfrm>
            <a:off x="297855" y="1507631"/>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pic>
        <p:nvPicPr>
          <p:cNvPr id="25" name="Picture 24" descr="A logo of a person with a mustache and two cups&#10;&#10;Description automatically generated">
            <a:extLst>
              <a:ext uri="{FF2B5EF4-FFF2-40B4-BE49-F238E27FC236}">
                <a16:creationId xmlns:a16="http://schemas.microsoft.com/office/drawing/2014/main" id="{FAD11972-18F4-C38A-F934-3ECED722B3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855" y="137677"/>
            <a:ext cx="2126239" cy="1120351"/>
          </a:xfrm>
          <a:prstGeom prst="rect">
            <a:avLst/>
          </a:prstGeom>
          <a:scene3d>
            <a:camera prst="orthographicFront"/>
            <a:lightRig rig="threePt" dir="t"/>
          </a:scene3d>
          <a:sp3d>
            <a:bevelT w="114300" prst="artDeco"/>
          </a:sp3d>
        </p:spPr>
      </p:pic>
      <p:sp>
        <p:nvSpPr>
          <p:cNvPr id="6" name="Rectangle 5">
            <a:extLst>
              <a:ext uri="{FF2B5EF4-FFF2-40B4-BE49-F238E27FC236}">
                <a16:creationId xmlns:a16="http://schemas.microsoft.com/office/drawing/2014/main" id="{AFDC0977-90AB-4263-9B9A-B931FA051E30}"/>
              </a:ext>
            </a:extLst>
          </p:cNvPr>
          <p:cNvSpPr/>
          <p:nvPr/>
        </p:nvSpPr>
        <p:spPr>
          <a:xfrm>
            <a:off x="2568013" y="159705"/>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sp>
        <p:nvSpPr>
          <p:cNvPr id="4" name="Rectangle 3">
            <a:extLst>
              <a:ext uri="{FF2B5EF4-FFF2-40B4-BE49-F238E27FC236}">
                <a16:creationId xmlns:a16="http://schemas.microsoft.com/office/drawing/2014/main" id="{319A1B66-1970-4E80-1D40-FFE980EFF402}"/>
              </a:ext>
            </a:extLst>
          </p:cNvPr>
          <p:cNvSpPr/>
          <p:nvPr/>
        </p:nvSpPr>
        <p:spPr>
          <a:xfrm>
            <a:off x="350991" y="4969392"/>
            <a:ext cx="2044148" cy="684469"/>
          </a:xfrm>
          <a:prstGeom prst="rect">
            <a:avLst/>
          </a:prstGeom>
          <a:solidFill>
            <a:schemeClr val="accent2"/>
          </a:solidFill>
          <a:ln>
            <a:solidFill>
              <a:schemeClr val="bg2"/>
            </a:solidFill>
          </a:ln>
          <a:effectLst>
            <a:glow rad="1397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F57FA7A-3291-07C4-27D2-54E4B9C844D4}"/>
              </a:ext>
            </a:extLst>
          </p:cNvPr>
          <p:cNvSpPr/>
          <p:nvPr/>
        </p:nvSpPr>
        <p:spPr>
          <a:xfrm>
            <a:off x="530321" y="5063893"/>
            <a:ext cx="186461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7" name="Rectangle 6">
            <a:extLst>
              <a:ext uri="{FF2B5EF4-FFF2-40B4-BE49-F238E27FC236}">
                <a16:creationId xmlns:a16="http://schemas.microsoft.com/office/drawing/2014/main" id="{1A2ADBEF-7988-5F20-BCEF-A6F9DB15A2EC}"/>
              </a:ext>
            </a:extLst>
          </p:cNvPr>
          <p:cNvSpPr/>
          <p:nvPr/>
        </p:nvSpPr>
        <p:spPr>
          <a:xfrm>
            <a:off x="4683760" y="1507632"/>
            <a:ext cx="4267200" cy="479425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00B2389-61B0-348E-BB1D-B74B5CD22AD5}"/>
              </a:ext>
            </a:extLst>
          </p:cNvPr>
          <p:cNvSpPr/>
          <p:nvPr/>
        </p:nvSpPr>
        <p:spPr>
          <a:xfrm>
            <a:off x="4683760" y="1507631"/>
            <a:ext cx="4267200" cy="495908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D6805B1-685C-D1BC-A40E-E4D62FC67D17}"/>
              </a:ext>
            </a:extLst>
          </p:cNvPr>
          <p:cNvSpPr txBox="1"/>
          <p:nvPr/>
        </p:nvSpPr>
        <p:spPr>
          <a:xfrm>
            <a:off x="4934793" y="2620608"/>
            <a:ext cx="3541853" cy="2985433"/>
          </a:xfrm>
          <a:prstGeom prst="rect">
            <a:avLst/>
          </a:prstGeom>
          <a:noFill/>
        </p:spPr>
        <p:txBody>
          <a:bodyPr wrap="square" rtlCol="0">
            <a:spAutoFit/>
          </a:bodyPr>
          <a:lstStyle/>
          <a:p>
            <a:r>
              <a:rPr lang="en-PH" sz="2400" b="1" dirty="0">
                <a:latin typeface="Bookman Old Style" panose="02050604050505020204" pitchFamily="18" charset="0"/>
              </a:rPr>
              <a:t>Name:</a:t>
            </a:r>
          </a:p>
          <a:p>
            <a:r>
              <a:rPr lang="en-PH" sz="2400" b="1" dirty="0">
                <a:latin typeface="Bookman Old Style" panose="02050604050505020204" pitchFamily="18" charset="0"/>
              </a:rPr>
              <a:t>Email:</a:t>
            </a:r>
            <a:endParaRPr lang="en-PH" sz="2400" dirty="0">
              <a:latin typeface="Bookman Old Style" panose="02050604050505020204" pitchFamily="18" charset="0"/>
            </a:endParaRPr>
          </a:p>
          <a:p>
            <a:r>
              <a:rPr lang="en-PH" sz="2400" b="1" dirty="0">
                <a:latin typeface="Bookman Old Style" panose="02050604050505020204" pitchFamily="18" charset="0"/>
              </a:rPr>
              <a:t>Birthdate: </a:t>
            </a:r>
          </a:p>
          <a:p>
            <a:r>
              <a:rPr lang="en-PH" sz="2000" b="1" dirty="0">
                <a:latin typeface="Bookman Old Style" panose="02050604050505020204" pitchFamily="18" charset="0"/>
              </a:rPr>
              <a:t>Address:</a:t>
            </a:r>
            <a:endParaRPr lang="en-PH" sz="2000" dirty="0">
              <a:latin typeface="Bookman Old Style" panose="02050604050505020204" pitchFamily="18" charset="0"/>
            </a:endParaRPr>
          </a:p>
          <a:p>
            <a:r>
              <a:rPr lang="en-PH" sz="2400" b="1" dirty="0">
                <a:latin typeface="Bookman Old Style" panose="02050604050505020204" pitchFamily="18" charset="0"/>
              </a:rPr>
              <a:t>Username</a:t>
            </a:r>
            <a:r>
              <a:rPr lang="en-PH" sz="2400" dirty="0">
                <a:latin typeface="Bookman Old Style" panose="02050604050505020204" pitchFamily="18" charset="0"/>
              </a:rPr>
              <a:t>:</a:t>
            </a:r>
          </a:p>
          <a:p>
            <a:r>
              <a:rPr lang="en-PH" sz="2400" b="1" dirty="0">
                <a:latin typeface="Bookman Old Style" panose="02050604050505020204" pitchFamily="18" charset="0"/>
              </a:rPr>
              <a:t>Contact no.: </a:t>
            </a:r>
          </a:p>
          <a:p>
            <a:r>
              <a:rPr lang="en-PH" sz="2400" b="1" dirty="0">
                <a:latin typeface="Bookman Old Style" panose="02050604050505020204" pitchFamily="18" charset="0"/>
              </a:rPr>
              <a:t>Password: ********</a:t>
            </a:r>
            <a:endParaRPr lang="en-PH" sz="2400" dirty="0">
              <a:latin typeface="Bookman Old Style" panose="02050604050505020204" pitchFamily="18" charset="0"/>
            </a:endParaRPr>
          </a:p>
          <a:p>
            <a:endParaRPr lang="en-US" sz="2400" dirty="0">
              <a:latin typeface="Bookman Old Style" panose="02050604050505020204" pitchFamily="18" charset="0"/>
            </a:endParaRPr>
          </a:p>
        </p:txBody>
      </p:sp>
      <p:sp>
        <p:nvSpPr>
          <p:cNvPr id="21" name="Rectangle 20">
            <a:hlinkClick r:id="rId5" action="ppaction://hlinksldjump"/>
            <a:extLst>
              <a:ext uri="{FF2B5EF4-FFF2-40B4-BE49-F238E27FC236}">
                <a16:creationId xmlns:a16="http://schemas.microsoft.com/office/drawing/2014/main" id="{994B79D0-ED31-7657-8D59-FEDA60748580}"/>
              </a:ext>
            </a:extLst>
          </p:cNvPr>
          <p:cNvSpPr/>
          <p:nvPr/>
        </p:nvSpPr>
        <p:spPr>
          <a:xfrm>
            <a:off x="5037131" y="5257974"/>
            <a:ext cx="1033351" cy="34185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2E0B0E5-F791-E3C7-104B-DFB4AAD186E8}"/>
              </a:ext>
            </a:extLst>
          </p:cNvPr>
          <p:cNvSpPr/>
          <p:nvPr/>
        </p:nvSpPr>
        <p:spPr>
          <a:xfrm>
            <a:off x="4866950" y="5252589"/>
            <a:ext cx="1373712" cy="338554"/>
          </a:xfrm>
          <a:prstGeom prst="rect">
            <a:avLst/>
          </a:prstGeom>
          <a:noFill/>
        </p:spPr>
        <p:txBody>
          <a:bodyPr wrap="square" lIns="91440" tIns="45720" rIns="91440" bIns="45720">
            <a:spAutoFit/>
          </a:bodyPr>
          <a:lstStyle/>
          <a:p>
            <a:pPr algn="ctr"/>
            <a:r>
              <a:rPr lang="en-PH" sz="1600" b="1" dirty="0">
                <a:ln w="0"/>
                <a:solidFill>
                  <a:schemeClr val="bg1"/>
                </a:solidFill>
                <a:effectLst>
                  <a:outerShdw blurRad="38100" dist="19050" dir="2700000" algn="tl" rotWithShape="0">
                    <a:schemeClr val="dk1">
                      <a:alpha val="40000"/>
                    </a:schemeClr>
                  </a:outerShdw>
                </a:effectLst>
                <a:latin typeface="Bookman Old Style" panose="02050604050505020204" pitchFamily="18" charset="0"/>
              </a:rPr>
              <a:t>SAVE</a:t>
            </a:r>
            <a:endParaRPr lang="en-US" sz="1600" b="1" cap="none" spc="0" dirty="0">
              <a:ln w="0"/>
              <a:solidFill>
                <a:schemeClr val="bg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4" name="Rectangle 23">
            <a:extLst>
              <a:ext uri="{FF2B5EF4-FFF2-40B4-BE49-F238E27FC236}">
                <a16:creationId xmlns:a16="http://schemas.microsoft.com/office/drawing/2014/main" id="{68A480F4-0612-362D-F449-D7F5A2B0C716}"/>
              </a:ext>
            </a:extLst>
          </p:cNvPr>
          <p:cNvSpPr/>
          <p:nvPr/>
        </p:nvSpPr>
        <p:spPr>
          <a:xfrm>
            <a:off x="6167120" y="2794000"/>
            <a:ext cx="2309526" cy="24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err="1">
                <a:solidFill>
                  <a:schemeClr val="tx1"/>
                </a:solidFill>
              </a:rPr>
              <a:t>Eydri</a:t>
            </a:r>
            <a:r>
              <a:rPr lang="en-PH" dirty="0">
                <a:solidFill>
                  <a:schemeClr val="tx1"/>
                </a:solidFill>
              </a:rPr>
              <a:t> Villafuerte</a:t>
            </a:r>
            <a:endParaRPr lang="en-US" dirty="0">
              <a:solidFill>
                <a:schemeClr val="tx1"/>
              </a:solidFill>
            </a:endParaRPr>
          </a:p>
        </p:txBody>
      </p:sp>
      <p:sp>
        <p:nvSpPr>
          <p:cNvPr id="26" name="Rectangle 25">
            <a:extLst>
              <a:ext uri="{FF2B5EF4-FFF2-40B4-BE49-F238E27FC236}">
                <a16:creationId xmlns:a16="http://schemas.microsoft.com/office/drawing/2014/main" id="{A9B9760E-CC36-6BFF-E6CA-D502E35D3BC0}"/>
              </a:ext>
            </a:extLst>
          </p:cNvPr>
          <p:cNvSpPr/>
          <p:nvPr/>
        </p:nvSpPr>
        <p:spPr>
          <a:xfrm>
            <a:off x="6167120" y="3090110"/>
            <a:ext cx="2309526" cy="24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effectLst>
                  <a:outerShdw blurRad="38100" dist="38100" dir="2700000" algn="tl">
                    <a:srgbClr val="000000">
                      <a:alpha val="43137"/>
                    </a:srgbClr>
                  </a:outerShdw>
                </a:effectLst>
              </a:rPr>
              <a:t>Ey@gmail.com</a:t>
            </a:r>
            <a:endParaRPr lang="en-US" dirty="0">
              <a:solidFill>
                <a:schemeClr val="tx1"/>
              </a:solidFill>
              <a:effectLst>
                <a:outerShdw blurRad="38100" dist="38100" dir="2700000" algn="tl">
                  <a:srgbClr val="000000">
                    <a:alpha val="43137"/>
                  </a:srgbClr>
                </a:outerShdw>
              </a:effectLst>
            </a:endParaRPr>
          </a:p>
        </p:txBody>
      </p:sp>
      <p:sp>
        <p:nvSpPr>
          <p:cNvPr id="27" name="Rectangle 26">
            <a:extLst>
              <a:ext uri="{FF2B5EF4-FFF2-40B4-BE49-F238E27FC236}">
                <a16:creationId xmlns:a16="http://schemas.microsoft.com/office/drawing/2014/main" id="{73B055BA-7EC7-80D8-8D10-A4EEB6D0439A}"/>
              </a:ext>
            </a:extLst>
          </p:cNvPr>
          <p:cNvSpPr/>
          <p:nvPr/>
        </p:nvSpPr>
        <p:spPr>
          <a:xfrm>
            <a:off x="6641434" y="3417244"/>
            <a:ext cx="2086245" cy="2571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rPr>
              <a:t>November 7,2024</a:t>
            </a:r>
            <a:endParaRPr lang="en-US" dirty="0">
              <a:solidFill>
                <a:schemeClr val="tx1"/>
              </a:solidFill>
            </a:endParaRPr>
          </a:p>
        </p:txBody>
      </p:sp>
      <p:sp>
        <p:nvSpPr>
          <p:cNvPr id="28" name="Rectangle 27">
            <a:extLst>
              <a:ext uri="{FF2B5EF4-FFF2-40B4-BE49-F238E27FC236}">
                <a16:creationId xmlns:a16="http://schemas.microsoft.com/office/drawing/2014/main" id="{98543F09-F159-1844-013D-15CD2A0610E0}"/>
              </a:ext>
            </a:extLst>
          </p:cNvPr>
          <p:cNvSpPr/>
          <p:nvPr/>
        </p:nvSpPr>
        <p:spPr>
          <a:xfrm>
            <a:off x="6292637" y="3798381"/>
            <a:ext cx="2309526" cy="24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err="1">
                <a:solidFill>
                  <a:schemeClr val="tx1"/>
                </a:solidFill>
              </a:rPr>
              <a:t>Bangkal</a:t>
            </a:r>
            <a:r>
              <a:rPr lang="en-PH" dirty="0">
                <a:solidFill>
                  <a:schemeClr val="tx1"/>
                </a:solidFill>
              </a:rPr>
              <a:t>, Malolos</a:t>
            </a:r>
            <a:endParaRPr lang="en-US" dirty="0">
              <a:solidFill>
                <a:schemeClr val="tx1"/>
              </a:solidFill>
            </a:endParaRPr>
          </a:p>
        </p:txBody>
      </p:sp>
      <p:sp>
        <p:nvSpPr>
          <p:cNvPr id="29" name="Rectangle 28">
            <a:extLst>
              <a:ext uri="{FF2B5EF4-FFF2-40B4-BE49-F238E27FC236}">
                <a16:creationId xmlns:a16="http://schemas.microsoft.com/office/drawing/2014/main" id="{A755D4C0-2009-3E98-E07A-70F0BE40BAE0}"/>
              </a:ext>
            </a:extLst>
          </p:cNvPr>
          <p:cNvSpPr/>
          <p:nvPr/>
        </p:nvSpPr>
        <p:spPr>
          <a:xfrm>
            <a:off x="6709277" y="4143852"/>
            <a:ext cx="2018402" cy="2571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rPr>
              <a:t>Pogi</a:t>
            </a:r>
            <a:endParaRPr lang="en-US" dirty="0">
              <a:solidFill>
                <a:schemeClr val="tx1"/>
              </a:solidFill>
            </a:endParaRPr>
          </a:p>
        </p:txBody>
      </p:sp>
      <p:sp>
        <p:nvSpPr>
          <p:cNvPr id="30" name="Rectangle 29">
            <a:extLst>
              <a:ext uri="{FF2B5EF4-FFF2-40B4-BE49-F238E27FC236}">
                <a16:creationId xmlns:a16="http://schemas.microsoft.com/office/drawing/2014/main" id="{2410BB53-98AE-91AC-0DB3-9BCBD88608C3}"/>
              </a:ext>
            </a:extLst>
          </p:cNvPr>
          <p:cNvSpPr/>
          <p:nvPr/>
        </p:nvSpPr>
        <p:spPr>
          <a:xfrm>
            <a:off x="7000240" y="4511113"/>
            <a:ext cx="1727439" cy="2571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rPr>
              <a:t>123456789</a:t>
            </a:r>
            <a:endParaRPr lang="en-US" dirty="0">
              <a:solidFill>
                <a:schemeClr val="tx1"/>
              </a:solidFill>
            </a:endParaRPr>
          </a:p>
        </p:txBody>
      </p:sp>
      <p:pic>
        <p:nvPicPr>
          <p:cNvPr id="33" name="Graphic 32" descr="Single gear with solid fill">
            <a:hlinkClick r:id="rId6" action="ppaction://hlinksldjump"/>
            <a:extLst>
              <a:ext uri="{FF2B5EF4-FFF2-40B4-BE49-F238E27FC236}">
                <a16:creationId xmlns:a16="http://schemas.microsoft.com/office/drawing/2014/main" id="{AC6708D1-AE19-E6E9-182F-D809B1412B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17735" y="1549898"/>
            <a:ext cx="433225" cy="433225"/>
          </a:xfrm>
          <a:prstGeom prst="rect">
            <a:avLst/>
          </a:prstGeom>
        </p:spPr>
      </p:pic>
      <p:sp>
        <p:nvSpPr>
          <p:cNvPr id="34" name="Rectangle 33">
            <a:hlinkClick r:id="rId9" action="ppaction://hlinksldjump"/>
            <a:extLst>
              <a:ext uri="{FF2B5EF4-FFF2-40B4-BE49-F238E27FC236}">
                <a16:creationId xmlns:a16="http://schemas.microsoft.com/office/drawing/2014/main" id="{56BFE7A4-785D-D5BB-85F1-B4F8BDF3031C}"/>
              </a:ext>
            </a:extLst>
          </p:cNvPr>
          <p:cNvSpPr/>
          <p:nvPr/>
        </p:nvSpPr>
        <p:spPr>
          <a:xfrm>
            <a:off x="338900" y="5778663"/>
            <a:ext cx="2044149"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800" b="1" dirty="0">
                <a:ln w="0"/>
                <a:effectLst>
                  <a:outerShdw blurRad="38100" dist="19050" dir="2700000" algn="tl" rotWithShape="0">
                    <a:schemeClr val="dk1">
                      <a:alpha val="40000"/>
                    </a:schemeClr>
                  </a:outerShdw>
                </a:effectLst>
              </a:rPr>
              <a:t> US</a:t>
            </a:r>
            <a:endParaRPr lang="en-US" sz="2800" b="1" cap="none" spc="0" dirty="0">
              <a:ln w="0"/>
              <a:solidFill>
                <a:schemeClr val="tx1"/>
              </a:solidFill>
              <a:effectLst>
                <a:outerShdw blurRad="38100" dist="19050" dir="2700000" algn="tl" rotWithShape="0">
                  <a:schemeClr val="dk1">
                    <a:alpha val="40000"/>
                  </a:schemeClr>
                </a:outerShdw>
              </a:effectLst>
            </a:endParaRPr>
          </a:p>
        </p:txBody>
      </p:sp>
      <p:sp>
        <p:nvSpPr>
          <p:cNvPr id="35" name="Rectangle 34">
            <a:hlinkClick r:id="rId10" action="ppaction://hlinksldjump"/>
            <a:extLst>
              <a:ext uri="{FF2B5EF4-FFF2-40B4-BE49-F238E27FC236}">
                <a16:creationId xmlns:a16="http://schemas.microsoft.com/office/drawing/2014/main" id="{CBA17B32-7283-2C1C-3696-2C1952872283}"/>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36" name="Rectangle 35">
            <a:hlinkClick r:id="rId11" action="ppaction://hlinksldjump"/>
            <a:extLst>
              <a:ext uri="{FF2B5EF4-FFF2-40B4-BE49-F238E27FC236}">
                <a16:creationId xmlns:a16="http://schemas.microsoft.com/office/drawing/2014/main" id="{FBF419FE-A007-5E60-EDBA-D42C13E0C422}"/>
              </a:ext>
            </a:extLst>
          </p:cNvPr>
          <p:cNvSpPr/>
          <p:nvPr/>
        </p:nvSpPr>
        <p:spPr>
          <a:xfrm>
            <a:off x="492805" y="2516217"/>
            <a:ext cx="1808508" cy="523220"/>
          </a:xfrm>
          <a:prstGeom prst="rect">
            <a:avLst/>
          </a:prstGeom>
          <a:noFill/>
        </p:spPr>
        <p:txBody>
          <a:bodyPr wrap="none" lIns="91440" tIns="45720" rIns="91440" bIns="45720">
            <a:spAutoFit/>
          </a:bodyPr>
          <a:lstStyle/>
          <a:p>
            <a:pPr algn="ctr"/>
            <a:r>
              <a:rPr lang="en-PH"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ORDERS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37" name="Rectangle 36">
            <a:hlinkClick r:id="rId12" action="ppaction://hlinksldjump"/>
            <a:extLst>
              <a:ext uri="{FF2B5EF4-FFF2-40B4-BE49-F238E27FC236}">
                <a16:creationId xmlns:a16="http://schemas.microsoft.com/office/drawing/2014/main" id="{AEA0D088-BDE3-1984-F34C-F52A6D0E9E4D}"/>
              </a:ext>
            </a:extLst>
          </p:cNvPr>
          <p:cNvSpPr/>
          <p:nvPr/>
        </p:nvSpPr>
        <p:spPr>
          <a:xfrm>
            <a:off x="694783" y="3349308"/>
            <a:ext cx="1404552" cy="523220"/>
          </a:xfrm>
          <a:prstGeom prst="rect">
            <a:avLst/>
          </a:prstGeom>
          <a:noFill/>
        </p:spPr>
        <p:txBody>
          <a:bodyPr wrap="none" lIns="91440" tIns="45720" rIns="91440" bIns="45720">
            <a:spAutoFit/>
          </a:bodyPr>
          <a:lstStyle/>
          <a:p>
            <a:pPr algn="ctr"/>
            <a:r>
              <a:rPr lang="en-PH"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38" name="Rectangle 37">
            <a:hlinkClick r:id="rId13" action="ppaction://hlinksldjump"/>
            <a:extLst>
              <a:ext uri="{FF2B5EF4-FFF2-40B4-BE49-F238E27FC236}">
                <a16:creationId xmlns:a16="http://schemas.microsoft.com/office/drawing/2014/main" id="{4AF57FA0-A421-9ECC-DF5F-8C1AFCA72C66}"/>
              </a:ext>
            </a:extLst>
          </p:cNvPr>
          <p:cNvSpPr/>
          <p:nvPr/>
        </p:nvSpPr>
        <p:spPr>
          <a:xfrm>
            <a:off x="321223" y="4203307"/>
            <a:ext cx="2089034"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rPr>
              <a:t>I</a:t>
            </a:r>
            <a:r>
              <a:rPr lang="en-US" sz="2400" b="1" dirty="0">
                <a:ln w="0"/>
                <a:effectLst>
                  <a:outerShdw blurRad="38100" dist="19050" dir="2700000" algn="tl" rotWithShape="0">
                    <a:schemeClr val="dk1">
                      <a:alpha val="40000"/>
                    </a:schemeClr>
                  </a:outerShdw>
                </a:effectLst>
                <a:latin typeface="Bookman Old Style" panose="02050604050505020204" pitchFamily="18" charset="0"/>
              </a:rPr>
              <a:t>NVENTORY</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Tree>
    <p:extLst>
      <p:ext uri="{BB962C8B-B14F-4D97-AF65-F5344CB8AC3E}">
        <p14:creationId xmlns:p14="http://schemas.microsoft.com/office/powerpoint/2010/main" val="3087263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FE9BC-C28D-5A78-AEFC-1BD89EF570A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9BAD717-5851-D55A-CFBC-CD489AA5DE2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69E17C22-5DCA-B5B9-BB66-3AF1D8AA14AC}"/>
              </a:ext>
            </a:extLst>
          </p:cNvPr>
          <p:cNvSpPr/>
          <p:nvPr/>
        </p:nvSpPr>
        <p:spPr>
          <a:xfrm>
            <a:off x="297856" y="1507631"/>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pic>
        <p:nvPicPr>
          <p:cNvPr id="25" name="Picture 24" descr="A logo of a person with a mustache and two cups&#10;&#10;Description automatically generated">
            <a:extLst>
              <a:ext uri="{FF2B5EF4-FFF2-40B4-BE49-F238E27FC236}">
                <a16:creationId xmlns:a16="http://schemas.microsoft.com/office/drawing/2014/main" id="{3FF2563C-A8D2-A6B4-8E35-397A535BDB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855" y="137677"/>
            <a:ext cx="2126239" cy="1120351"/>
          </a:xfrm>
          <a:prstGeom prst="rect">
            <a:avLst/>
          </a:prstGeom>
          <a:scene3d>
            <a:camera prst="orthographicFront"/>
            <a:lightRig rig="threePt" dir="t"/>
          </a:scene3d>
          <a:sp3d>
            <a:bevelT w="114300" prst="artDeco"/>
          </a:sp3d>
        </p:spPr>
      </p:pic>
      <p:sp>
        <p:nvSpPr>
          <p:cNvPr id="6" name="Rectangle 5">
            <a:extLst>
              <a:ext uri="{FF2B5EF4-FFF2-40B4-BE49-F238E27FC236}">
                <a16:creationId xmlns:a16="http://schemas.microsoft.com/office/drawing/2014/main" id="{899E08A6-9FD0-D19E-A384-410EFBCED4B4}"/>
              </a:ext>
            </a:extLst>
          </p:cNvPr>
          <p:cNvSpPr/>
          <p:nvPr/>
        </p:nvSpPr>
        <p:spPr>
          <a:xfrm>
            <a:off x="2582300" y="205780"/>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sp>
        <p:nvSpPr>
          <p:cNvPr id="4" name="Rectangle 3">
            <a:extLst>
              <a:ext uri="{FF2B5EF4-FFF2-40B4-BE49-F238E27FC236}">
                <a16:creationId xmlns:a16="http://schemas.microsoft.com/office/drawing/2014/main" id="{FD9E5BC0-4157-FA59-6A7A-334646C5CCEA}"/>
              </a:ext>
            </a:extLst>
          </p:cNvPr>
          <p:cNvSpPr/>
          <p:nvPr/>
        </p:nvSpPr>
        <p:spPr>
          <a:xfrm>
            <a:off x="416450" y="4968610"/>
            <a:ext cx="2044148" cy="684469"/>
          </a:xfrm>
          <a:prstGeom prst="rect">
            <a:avLst/>
          </a:prstGeom>
          <a:solidFill>
            <a:schemeClr val="accent2"/>
          </a:solidFill>
          <a:ln>
            <a:solidFill>
              <a:schemeClr val="bg2"/>
            </a:solidFill>
          </a:ln>
          <a:effectLst>
            <a:glow rad="1397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E14774E-BBE4-8C3D-5DE3-453E51B6FCFA}"/>
              </a:ext>
            </a:extLst>
          </p:cNvPr>
          <p:cNvSpPr/>
          <p:nvPr/>
        </p:nvSpPr>
        <p:spPr>
          <a:xfrm>
            <a:off x="492805" y="5007285"/>
            <a:ext cx="186461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7" name="Rectangle 6">
            <a:extLst>
              <a:ext uri="{FF2B5EF4-FFF2-40B4-BE49-F238E27FC236}">
                <a16:creationId xmlns:a16="http://schemas.microsoft.com/office/drawing/2014/main" id="{5F027873-45CD-F0DB-2E37-57D308A8C58C}"/>
              </a:ext>
            </a:extLst>
          </p:cNvPr>
          <p:cNvSpPr/>
          <p:nvPr/>
        </p:nvSpPr>
        <p:spPr>
          <a:xfrm>
            <a:off x="4683760" y="1507632"/>
            <a:ext cx="4267200" cy="479425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9E4BB54-079C-BF45-04DE-199A330A92C0}"/>
              </a:ext>
            </a:extLst>
          </p:cNvPr>
          <p:cNvSpPr/>
          <p:nvPr/>
        </p:nvSpPr>
        <p:spPr>
          <a:xfrm>
            <a:off x="4683760" y="1507631"/>
            <a:ext cx="4267200" cy="495908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ECCBF97-1771-78E6-45FF-D1917BB39D98}"/>
              </a:ext>
            </a:extLst>
          </p:cNvPr>
          <p:cNvSpPr txBox="1"/>
          <p:nvPr/>
        </p:nvSpPr>
        <p:spPr>
          <a:xfrm>
            <a:off x="4934793" y="2620608"/>
            <a:ext cx="3541853" cy="2985433"/>
          </a:xfrm>
          <a:prstGeom prst="rect">
            <a:avLst/>
          </a:prstGeom>
          <a:noFill/>
        </p:spPr>
        <p:txBody>
          <a:bodyPr wrap="square" rtlCol="0">
            <a:spAutoFit/>
          </a:bodyPr>
          <a:lstStyle/>
          <a:p>
            <a:r>
              <a:rPr lang="en-PH" sz="2400" b="1" dirty="0">
                <a:latin typeface="Bookman Old Style" panose="02050604050505020204" pitchFamily="18" charset="0"/>
              </a:rPr>
              <a:t>Name:</a:t>
            </a:r>
          </a:p>
          <a:p>
            <a:r>
              <a:rPr lang="en-PH" sz="2400" b="1" dirty="0">
                <a:latin typeface="Bookman Old Style" panose="02050604050505020204" pitchFamily="18" charset="0"/>
              </a:rPr>
              <a:t>Email:</a:t>
            </a:r>
            <a:endParaRPr lang="en-PH" sz="2400" dirty="0">
              <a:latin typeface="Bookman Old Style" panose="02050604050505020204" pitchFamily="18" charset="0"/>
            </a:endParaRPr>
          </a:p>
          <a:p>
            <a:r>
              <a:rPr lang="en-PH" sz="2400" b="1" dirty="0">
                <a:latin typeface="Bookman Old Style" panose="02050604050505020204" pitchFamily="18" charset="0"/>
              </a:rPr>
              <a:t>Birthdate: </a:t>
            </a:r>
          </a:p>
          <a:p>
            <a:r>
              <a:rPr lang="en-PH" sz="2000" b="1" dirty="0">
                <a:latin typeface="Bookman Old Style" panose="02050604050505020204" pitchFamily="18" charset="0"/>
              </a:rPr>
              <a:t>Address:</a:t>
            </a:r>
            <a:endParaRPr lang="en-PH" sz="2000" dirty="0">
              <a:latin typeface="Bookman Old Style" panose="02050604050505020204" pitchFamily="18" charset="0"/>
            </a:endParaRPr>
          </a:p>
          <a:p>
            <a:r>
              <a:rPr lang="en-PH" sz="2400" b="1" dirty="0">
                <a:latin typeface="Bookman Old Style" panose="02050604050505020204" pitchFamily="18" charset="0"/>
              </a:rPr>
              <a:t>Username</a:t>
            </a:r>
            <a:r>
              <a:rPr lang="en-PH" sz="2400" dirty="0">
                <a:latin typeface="Bookman Old Style" panose="02050604050505020204" pitchFamily="18" charset="0"/>
              </a:rPr>
              <a:t>:</a:t>
            </a:r>
          </a:p>
          <a:p>
            <a:r>
              <a:rPr lang="en-PH" sz="2400" b="1" dirty="0">
                <a:latin typeface="Bookman Old Style" panose="02050604050505020204" pitchFamily="18" charset="0"/>
              </a:rPr>
              <a:t>Contact no.: </a:t>
            </a:r>
          </a:p>
          <a:p>
            <a:r>
              <a:rPr lang="en-PH" sz="2400" b="1" dirty="0">
                <a:latin typeface="Bookman Old Style" panose="02050604050505020204" pitchFamily="18" charset="0"/>
              </a:rPr>
              <a:t>Password: ********</a:t>
            </a:r>
            <a:endParaRPr lang="en-PH" sz="2400" dirty="0">
              <a:latin typeface="Bookman Old Style" panose="02050604050505020204" pitchFamily="18" charset="0"/>
            </a:endParaRPr>
          </a:p>
          <a:p>
            <a:endParaRPr lang="en-US" sz="2400" dirty="0">
              <a:latin typeface="Bookman Old Style" panose="02050604050505020204" pitchFamily="18" charset="0"/>
            </a:endParaRPr>
          </a:p>
        </p:txBody>
      </p:sp>
      <p:sp>
        <p:nvSpPr>
          <p:cNvPr id="21" name="Rectangle 20">
            <a:hlinkClick r:id="rId5" action="ppaction://hlinksldjump"/>
            <a:extLst>
              <a:ext uri="{FF2B5EF4-FFF2-40B4-BE49-F238E27FC236}">
                <a16:creationId xmlns:a16="http://schemas.microsoft.com/office/drawing/2014/main" id="{B255D043-37DC-7772-EC11-87D2CCA57EBE}"/>
              </a:ext>
            </a:extLst>
          </p:cNvPr>
          <p:cNvSpPr/>
          <p:nvPr/>
        </p:nvSpPr>
        <p:spPr>
          <a:xfrm>
            <a:off x="5037131" y="5257974"/>
            <a:ext cx="1033351" cy="34185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1EFBC0E-5DE9-FE3B-45CB-767FCED85A4F}"/>
              </a:ext>
            </a:extLst>
          </p:cNvPr>
          <p:cNvSpPr/>
          <p:nvPr/>
        </p:nvSpPr>
        <p:spPr>
          <a:xfrm>
            <a:off x="4866950" y="5252589"/>
            <a:ext cx="1373712" cy="338554"/>
          </a:xfrm>
          <a:prstGeom prst="rect">
            <a:avLst/>
          </a:prstGeom>
          <a:noFill/>
        </p:spPr>
        <p:txBody>
          <a:bodyPr wrap="square" lIns="91440" tIns="45720" rIns="91440" bIns="45720">
            <a:spAutoFit/>
          </a:bodyPr>
          <a:lstStyle/>
          <a:p>
            <a:pPr algn="ctr"/>
            <a:r>
              <a:rPr lang="en-PH" sz="1600" b="1" dirty="0">
                <a:ln w="0"/>
                <a:solidFill>
                  <a:schemeClr val="bg1"/>
                </a:solidFill>
                <a:effectLst>
                  <a:outerShdw blurRad="38100" dist="19050" dir="2700000" algn="tl" rotWithShape="0">
                    <a:schemeClr val="dk1">
                      <a:alpha val="40000"/>
                    </a:schemeClr>
                  </a:outerShdw>
                </a:effectLst>
                <a:latin typeface="Bookman Old Style" panose="02050604050505020204" pitchFamily="18" charset="0"/>
              </a:rPr>
              <a:t>SAVE</a:t>
            </a:r>
            <a:endParaRPr lang="en-US" sz="1600" b="1" cap="none" spc="0" dirty="0">
              <a:ln w="0"/>
              <a:solidFill>
                <a:schemeClr val="bg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4" name="Rectangle 23">
            <a:extLst>
              <a:ext uri="{FF2B5EF4-FFF2-40B4-BE49-F238E27FC236}">
                <a16:creationId xmlns:a16="http://schemas.microsoft.com/office/drawing/2014/main" id="{B51A741C-8D2F-A018-544E-5C0A9EEADB50}"/>
              </a:ext>
            </a:extLst>
          </p:cNvPr>
          <p:cNvSpPr/>
          <p:nvPr/>
        </p:nvSpPr>
        <p:spPr>
          <a:xfrm>
            <a:off x="6167120" y="2794000"/>
            <a:ext cx="2309526" cy="24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err="1">
                <a:solidFill>
                  <a:schemeClr val="tx1"/>
                </a:solidFill>
              </a:rPr>
              <a:t>Eydri</a:t>
            </a:r>
            <a:r>
              <a:rPr lang="en-PH" dirty="0">
                <a:solidFill>
                  <a:schemeClr val="tx1"/>
                </a:solidFill>
              </a:rPr>
              <a:t> Villafuerte</a:t>
            </a:r>
            <a:endParaRPr lang="en-US" dirty="0">
              <a:solidFill>
                <a:schemeClr val="tx1"/>
              </a:solidFill>
            </a:endParaRPr>
          </a:p>
        </p:txBody>
      </p:sp>
      <p:sp>
        <p:nvSpPr>
          <p:cNvPr id="26" name="Rectangle 25">
            <a:extLst>
              <a:ext uri="{FF2B5EF4-FFF2-40B4-BE49-F238E27FC236}">
                <a16:creationId xmlns:a16="http://schemas.microsoft.com/office/drawing/2014/main" id="{E20E4A87-B49B-E684-4AEB-3E2F8ABAB364}"/>
              </a:ext>
            </a:extLst>
          </p:cNvPr>
          <p:cNvSpPr/>
          <p:nvPr/>
        </p:nvSpPr>
        <p:spPr>
          <a:xfrm>
            <a:off x="6167120" y="3090110"/>
            <a:ext cx="2309526" cy="24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effectLst>
                  <a:outerShdw blurRad="38100" dist="38100" dir="2700000" algn="tl">
                    <a:srgbClr val="000000">
                      <a:alpha val="43137"/>
                    </a:srgbClr>
                  </a:outerShdw>
                </a:effectLst>
              </a:rPr>
              <a:t>Ey@gmail.com</a:t>
            </a:r>
            <a:endParaRPr lang="en-US" dirty="0">
              <a:solidFill>
                <a:schemeClr val="tx1"/>
              </a:solidFill>
              <a:effectLst>
                <a:outerShdw blurRad="38100" dist="38100" dir="2700000" algn="tl">
                  <a:srgbClr val="000000">
                    <a:alpha val="43137"/>
                  </a:srgbClr>
                </a:outerShdw>
              </a:effectLst>
            </a:endParaRPr>
          </a:p>
        </p:txBody>
      </p:sp>
      <p:sp>
        <p:nvSpPr>
          <p:cNvPr id="27" name="Rectangle 26">
            <a:extLst>
              <a:ext uri="{FF2B5EF4-FFF2-40B4-BE49-F238E27FC236}">
                <a16:creationId xmlns:a16="http://schemas.microsoft.com/office/drawing/2014/main" id="{7770F733-5B30-3A8F-A21C-D80D0221E50F}"/>
              </a:ext>
            </a:extLst>
          </p:cNvPr>
          <p:cNvSpPr/>
          <p:nvPr/>
        </p:nvSpPr>
        <p:spPr>
          <a:xfrm>
            <a:off x="6641434" y="3417244"/>
            <a:ext cx="2086245" cy="2571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rPr>
              <a:t>November 7,2024</a:t>
            </a:r>
            <a:endParaRPr lang="en-US" dirty="0">
              <a:solidFill>
                <a:schemeClr val="tx1"/>
              </a:solidFill>
            </a:endParaRPr>
          </a:p>
        </p:txBody>
      </p:sp>
      <p:sp>
        <p:nvSpPr>
          <p:cNvPr id="28" name="Rectangle 27">
            <a:extLst>
              <a:ext uri="{FF2B5EF4-FFF2-40B4-BE49-F238E27FC236}">
                <a16:creationId xmlns:a16="http://schemas.microsoft.com/office/drawing/2014/main" id="{ACECEA46-4958-A3DA-FEF8-21E5BE819F70}"/>
              </a:ext>
            </a:extLst>
          </p:cNvPr>
          <p:cNvSpPr/>
          <p:nvPr/>
        </p:nvSpPr>
        <p:spPr>
          <a:xfrm>
            <a:off x="6292637" y="3798381"/>
            <a:ext cx="2309526" cy="24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err="1">
                <a:solidFill>
                  <a:schemeClr val="tx1"/>
                </a:solidFill>
              </a:rPr>
              <a:t>Bangkal</a:t>
            </a:r>
            <a:r>
              <a:rPr lang="en-PH" dirty="0">
                <a:solidFill>
                  <a:schemeClr val="tx1"/>
                </a:solidFill>
              </a:rPr>
              <a:t>, Malolos</a:t>
            </a:r>
            <a:endParaRPr lang="en-US" dirty="0">
              <a:solidFill>
                <a:schemeClr val="tx1"/>
              </a:solidFill>
            </a:endParaRPr>
          </a:p>
        </p:txBody>
      </p:sp>
      <p:sp>
        <p:nvSpPr>
          <p:cNvPr id="29" name="Rectangle 28">
            <a:extLst>
              <a:ext uri="{FF2B5EF4-FFF2-40B4-BE49-F238E27FC236}">
                <a16:creationId xmlns:a16="http://schemas.microsoft.com/office/drawing/2014/main" id="{ED6C7F4A-AB05-270A-650B-D17C04BCF864}"/>
              </a:ext>
            </a:extLst>
          </p:cNvPr>
          <p:cNvSpPr/>
          <p:nvPr/>
        </p:nvSpPr>
        <p:spPr>
          <a:xfrm>
            <a:off x="6709277" y="4143852"/>
            <a:ext cx="2018402" cy="2571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rPr>
              <a:t>Pogi</a:t>
            </a:r>
            <a:endParaRPr lang="en-US" dirty="0">
              <a:solidFill>
                <a:schemeClr val="tx1"/>
              </a:solidFill>
            </a:endParaRPr>
          </a:p>
        </p:txBody>
      </p:sp>
      <p:sp>
        <p:nvSpPr>
          <p:cNvPr id="30" name="Rectangle 29">
            <a:extLst>
              <a:ext uri="{FF2B5EF4-FFF2-40B4-BE49-F238E27FC236}">
                <a16:creationId xmlns:a16="http://schemas.microsoft.com/office/drawing/2014/main" id="{774CEB17-11F3-ABDA-F9FC-DA0E2602B362}"/>
              </a:ext>
            </a:extLst>
          </p:cNvPr>
          <p:cNvSpPr/>
          <p:nvPr/>
        </p:nvSpPr>
        <p:spPr>
          <a:xfrm>
            <a:off x="7000240" y="4511113"/>
            <a:ext cx="1727439" cy="2571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rPr>
              <a:t>123456789</a:t>
            </a:r>
            <a:endParaRPr lang="en-US" dirty="0">
              <a:solidFill>
                <a:schemeClr val="tx1"/>
              </a:solidFill>
            </a:endParaRPr>
          </a:p>
        </p:txBody>
      </p:sp>
      <p:sp>
        <p:nvSpPr>
          <p:cNvPr id="9" name="Rectangle 8">
            <a:extLst>
              <a:ext uri="{FF2B5EF4-FFF2-40B4-BE49-F238E27FC236}">
                <a16:creationId xmlns:a16="http://schemas.microsoft.com/office/drawing/2014/main" id="{F862D6CA-A1A0-E891-71EE-25271E1A9B2A}"/>
              </a:ext>
            </a:extLst>
          </p:cNvPr>
          <p:cNvSpPr/>
          <p:nvPr/>
        </p:nvSpPr>
        <p:spPr>
          <a:xfrm>
            <a:off x="5018827" y="3353698"/>
            <a:ext cx="3538579" cy="10370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TextBox 9">
            <a:extLst>
              <a:ext uri="{FF2B5EF4-FFF2-40B4-BE49-F238E27FC236}">
                <a16:creationId xmlns:a16="http://schemas.microsoft.com/office/drawing/2014/main" id="{06FB1449-4D0A-3CB6-3D4F-1ACD58977577}"/>
              </a:ext>
            </a:extLst>
          </p:cNvPr>
          <p:cNvSpPr txBox="1"/>
          <p:nvPr/>
        </p:nvSpPr>
        <p:spPr>
          <a:xfrm>
            <a:off x="5069547" y="3375834"/>
            <a:ext cx="3448187" cy="861774"/>
          </a:xfrm>
          <a:prstGeom prst="rect">
            <a:avLst/>
          </a:prstGeom>
          <a:noFill/>
        </p:spPr>
        <p:txBody>
          <a:bodyPr wrap="square" rtlCol="0">
            <a:spAutoFit/>
          </a:bodyPr>
          <a:lstStyle/>
          <a:p>
            <a:pPr algn="ctr"/>
            <a:r>
              <a:rPr lang="en-PH" sz="1600" b="1" dirty="0">
                <a:solidFill>
                  <a:schemeClr val="tx1"/>
                </a:solidFill>
                <a:latin typeface="Bookman Old Style" panose="02050604050505020204" pitchFamily="18" charset="0"/>
              </a:rPr>
              <a:t>Are you sure you want to change your information?</a:t>
            </a:r>
            <a:endParaRPr lang="en-US" sz="1600" b="1" dirty="0"/>
          </a:p>
          <a:p>
            <a:pPr algn="ctr"/>
            <a:endParaRPr lang="en-US" sz="1600" b="1" dirty="0"/>
          </a:p>
        </p:txBody>
      </p:sp>
      <p:sp>
        <p:nvSpPr>
          <p:cNvPr id="11" name="Rectangle 10">
            <a:hlinkClick r:id="rId6" action="ppaction://hlinksldjump"/>
            <a:extLst>
              <a:ext uri="{FF2B5EF4-FFF2-40B4-BE49-F238E27FC236}">
                <a16:creationId xmlns:a16="http://schemas.microsoft.com/office/drawing/2014/main" id="{A7B9762C-FDCE-5DAC-3177-D5BC3D06D860}"/>
              </a:ext>
            </a:extLst>
          </p:cNvPr>
          <p:cNvSpPr/>
          <p:nvPr/>
        </p:nvSpPr>
        <p:spPr>
          <a:xfrm>
            <a:off x="5503394" y="4053683"/>
            <a:ext cx="833120" cy="307777"/>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b="1" dirty="0">
                <a:solidFill>
                  <a:schemeClr val="tx1"/>
                </a:solidFill>
              </a:rPr>
              <a:t>YES</a:t>
            </a:r>
            <a:endParaRPr lang="en-US" b="1" dirty="0">
              <a:solidFill>
                <a:schemeClr val="tx1"/>
              </a:solidFill>
            </a:endParaRPr>
          </a:p>
        </p:txBody>
      </p:sp>
      <p:sp>
        <p:nvSpPr>
          <p:cNvPr id="15" name="Rectangle 14">
            <a:extLst>
              <a:ext uri="{FF2B5EF4-FFF2-40B4-BE49-F238E27FC236}">
                <a16:creationId xmlns:a16="http://schemas.microsoft.com/office/drawing/2014/main" id="{D5323D03-518C-7C2D-C796-A0B6D2A836F3}"/>
              </a:ext>
            </a:extLst>
          </p:cNvPr>
          <p:cNvSpPr/>
          <p:nvPr/>
        </p:nvSpPr>
        <p:spPr>
          <a:xfrm>
            <a:off x="7118594" y="4046894"/>
            <a:ext cx="833120" cy="30777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b="1" dirty="0">
                <a:solidFill>
                  <a:schemeClr val="tx1"/>
                </a:solidFill>
              </a:rPr>
              <a:t>NO</a:t>
            </a:r>
            <a:endParaRPr lang="en-US" b="1" dirty="0">
              <a:solidFill>
                <a:schemeClr val="tx1"/>
              </a:solidFill>
            </a:endParaRPr>
          </a:p>
        </p:txBody>
      </p:sp>
      <p:pic>
        <p:nvPicPr>
          <p:cNvPr id="16" name="Graphic 15" descr="Single gear with solid fill">
            <a:hlinkClick r:id="rId7" action="ppaction://hlinksldjump"/>
            <a:extLst>
              <a:ext uri="{FF2B5EF4-FFF2-40B4-BE49-F238E27FC236}">
                <a16:creationId xmlns:a16="http://schemas.microsoft.com/office/drawing/2014/main" id="{1BF27E46-2E82-AAEC-1EEF-F5DE8263AA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88286" y="1504900"/>
            <a:ext cx="433225" cy="433225"/>
          </a:xfrm>
          <a:prstGeom prst="rect">
            <a:avLst/>
          </a:prstGeom>
        </p:spPr>
      </p:pic>
      <p:sp>
        <p:nvSpPr>
          <p:cNvPr id="33" name="Rectangle 32">
            <a:hlinkClick r:id="rId10" action="ppaction://hlinksldjump"/>
            <a:extLst>
              <a:ext uri="{FF2B5EF4-FFF2-40B4-BE49-F238E27FC236}">
                <a16:creationId xmlns:a16="http://schemas.microsoft.com/office/drawing/2014/main" id="{043D7514-32AC-D560-FAA4-A1ABDA5933D7}"/>
              </a:ext>
            </a:extLst>
          </p:cNvPr>
          <p:cNvSpPr/>
          <p:nvPr/>
        </p:nvSpPr>
        <p:spPr>
          <a:xfrm>
            <a:off x="338900" y="5778663"/>
            <a:ext cx="2044149"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800" b="1" dirty="0">
                <a:ln w="0"/>
                <a:effectLst>
                  <a:outerShdw blurRad="38100" dist="19050" dir="2700000" algn="tl" rotWithShape="0">
                    <a:schemeClr val="dk1">
                      <a:alpha val="40000"/>
                    </a:schemeClr>
                  </a:outerShdw>
                </a:effectLst>
              </a:rPr>
              <a:t> US</a:t>
            </a:r>
            <a:endParaRPr lang="en-US" sz="2800" b="1" cap="none" spc="0" dirty="0">
              <a:ln w="0"/>
              <a:solidFill>
                <a:schemeClr val="tx1"/>
              </a:solidFill>
              <a:effectLst>
                <a:outerShdw blurRad="38100" dist="19050" dir="2700000" algn="tl" rotWithShape="0">
                  <a:schemeClr val="dk1">
                    <a:alpha val="40000"/>
                  </a:schemeClr>
                </a:outerShdw>
              </a:effectLst>
            </a:endParaRPr>
          </a:p>
        </p:txBody>
      </p:sp>
      <p:sp>
        <p:nvSpPr>
          <p:cNvPr id="34" name="Rectangle 33">
            <a:hlinkClick r:id="rId11" action="ppaction://hlinksldjump"/>
            <a:extLst>
              <a:ext uri="{FF2B5EF4-FFF2-40B4-BE49-F238E27FC236}">
                <a16:creationId xmlns:a16="http://schemas.microsoft.com/office/drawing/2014/main" id="{03370363-0504-03B4-05EA-C3001FE87FAC}"/>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35" name="Rectangle 34">
            <a:hlinkClick r:id="rId12" action="ppaction://hlinksldjump"/>
            <a:extLst>
              <a:ext uri="{FF2B5EF4-FFF2-40B4-BE49-F238E27FC236}">
                <a16:creationId xmlns:a16="http://schemas.microsoft.com/office/drawing/2014/main" id="{EBD3B582-2B55-69CF-9ADD-58A029AB76A9}"/>
              </a:ext>
            </a:extLst>
          </p:cNvPr>
          <p:cNvSpPr/>
          <p:nvPr/>
        </p:nvSpPr>
        <p:spPr>
          <a:xfrm>
            <a:off x="492805" y="2516217"/>
            <a:ext cx="1808508" cy="523220"/>
          </a:xfrm>
          <a:prstGeom prst="rect">
            <a:avLst/>
          </a:prstGeom>
          <a:noFill/>
        </p:spPr>
        <p:txBody>
          <a:bodyPr wrap="none" lIns="91440" tIns="45720" rIns="91440" bIns="45720">
            <a:spAutoFit/>
          </a:bodyPr>
          <a:lstStyle/>
          <a:p>
            <a:pPr algn="ctr"/>
            <a:r>
              <a:rPr lang="en-PH"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ORDERS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36" name="Rectangle 35">
            <a:hlinkClick r:id="rId13" action="ppaction://hlinksldjump"/>
            <a:extLst>
              <a:ext uri="{FF2B5EF4-FFF2-40B4-BE49-F238E27FC236}">
                <a16:creationId xmlns:a16="http://schemas.microsoft.com/office/drawing/2014/main" id="{75ED277B-7F3C-B70B-3064-DBE8A46510AA}"/>
              </a:ext>
            </a:extLst>
          </p:cNvPr>
          <p:cNvSpPr/>
          <p:nvPr/>
        </p:nvSpPr>
        <p:spPr>
          <a:xfrm>
            <a:off x="694783" y="3349308"/>
            <a:ext cx="1404552" cy="523220"/>
          </a:xfrm>
          <a:prstGeom prst="rect">
            <a:avLst/>
          </a:prstGeom>
          <a:noFill/>
        </p:spPr>
        <p:txBody>
          <a:bodyPr wrap="none" lIns="91440" tIns="45720" rIns="91440" bIns="45720">
            <a:spAutoFit/>
          </a:bodyPr>
          <a:lstStyle/>
          <a:p>
            <a:pPr algn="ctr"/>
            <a:r>
              <a:rPr lang="en-PH"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37" name="Rectangle 36">
            <a:hlinkClick r:id="rId14" action="ppaction://hlinksldjump"/>
            <a:extLst>
              <a:ext uri="{FF2B5EF4-FFF2-40B4-BE49-F238E27FC236}">
                <a16:creationId xmlns:a16="http://schemas.microsoft.com/office/drawing/2014/main" id="{1B31C08E-8BA0-3303-B60F-AB3B86AE7BA4}"/>
              </a:ext>
            </a:extLst>
          </p:cNvPr>
          <p:cNvSpPr/>
          <p:nvPr/>
        </p:nvSpPr>
        <p:spPr>
          <a:xfrm>
            <a:off x="321223" y="4203307"/>
            <a:ext cx="2089034"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rPr>
              <a:t>I</a:t>
            </a:r>
            <a:r>
              <a:rPr lang="en-US" sz="2400" b="1" dirty="0">
                <a:ln w="0"/>
                <a:effectLst>
                  <a:outerShdw blurRad="38100" dist="19050" dir="2700000" algn="tl" rotWithShape="0">
                    <a:schemeClr val="dk1">
                      <a:alpha val="40000"/>
                    </a:schemeClr>
                  </a:outerShdw>
                </a:effectLst>
                <a:latin typeface="Bookman Old Style" panose="02050604050505020204" pitchFamily="18" charset="0"/>
              </a:rPr>
              <a:t>NVENTORY</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Tree>
    <p:extLst>
      <p:ext uri="{BB962C8B-B14F-4D97-AF65-F5344CB8AC3E}">
        <p14:creationId xmlns:p14="http://schemas.microsoft.com/office/powerpoint/2010/main" val="487601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rown square with white dots&#10;&#10;Description automatically generated with medium confidence">
            <a:extLst>
              <a:ext uri="{FF2B5EF4-FFF2-40B4-BE49-F238E27FC236}">
                <a16:creationId xmlns:a16="http://schemas.microsoft.com/office/drawing/2014/main" id="{3DA52EF9-6556-ECC9-24AE-973BD4F42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Slide Number Placeholder 5">
            <a:extLst>
              <a:ext uri="{FF2B5EF4-FFF2-40B4-BE49-F238E27FC236}">
                <a16:creationId xmlns:a16="http://schemas.microsoft.com/office/drawing/2014/main" id="{F8E4C375-ECC0-637A-90F6-990D52FB262F}"/>
              </a:ext>
            </a:extLst>
          </p:cNvPr>
          <p:cNvSpPr>
            <a:spLocks noGrp="1"/>
          </p:cNvSpPr>
          <p:nvPr>
            <p:ph type="sldNum" sz="quarter" idx="12"/>
          </p:nvPr>
        </p:nvSpPr>
        <p:spPr>
          <a:xfrm>
            <a:off x="11262167" y="6435524"/>
            <a:ext cx="242104" cy="274377"/>
          </a:xfrm>
        </p:spPr>
        <p:txBody>
          <a:bodyPr/>
          <a:lstStyle/>
          <a:p>
            <a:fld id="{CBCE0C79-D8A8-44BB-89D5-4CAA395E2BF0}" type="slidenum">
              <a:rPr lang="en-PH" sz="1600" b="1" smtClean="0">
                <a:solidFill>
                  <a:schemeClr val="tx1"/>
                </a:solidFill>
              </a:rPr>
              <a:t>2</a:t>
            </a:fld>
            <a:endParaRPr lang="en-PH" sz="1600" b="1" dirty="0">
              <a:solidFill>
                <a:schemeClr val="tx1"/>
              </a:solidFill>
            </a:endParaRPr>
          </a:p>
        </p:txBody>
      </p:sp>
      <p:sp>
        <p:nvSpPr>
          <p:cNvPr id="3" name="TextBox 2">
            <a:extLst>
              <a:ext uri="{FF2B5EF4-FFF2-40B4-BE49-F238E27FC236}">
                <a16:creationId xmlns:a16="http://schemas.microsoft.com/office/drawing/2014/main" id="{E4C39CE1-C1D5-8C22-7F0C-D647A347B7EB}"/>
              </a:ext>
            </a:extLst>
          </p:cNvPr>
          <p:cNvSpPr txBox="1"/>
          <p:nvPr/>
        </p:nvSpPr>
        <p:spPr>
          <a:xfrm>
            <a:off x="551835" y="390845"/>
            <a:ext cx="3351182" cy="523220"/>
          </a:xfrm>
          <a:prstGeom prst="rect">
            <a:avLst/>
          </a:prstGeom>
          <a:noFill/>
        </p:spPr>
        <p:txBody>
          <a:bodyPr wrap="square" rtlCol="0">
            <a:spAutoFit/>
          </a:bodyPr>
          <a:lstStyle/>
          <a:p>
            <a:r>
              <a:rPr lang="en-PH" sz="2800" b="1" dirty="0">
                <a:solidFill>
                  <a:schemeClr val="bg1"/>
                </a:solidFill>
                <a:latin typeface="Times New Roman" panose="02020603050405020304" pitchFamily="18" charset="0"/>
                <a:cs typeface="Times New Roman" panose="02020603050405020304" pitchFamily="18" charset="0"/>
              </a:rPr>
              <a:t>INTRODUCTION</a:t>
            </a:r>
            <a:r>
              <a:rPr lang="en-PH" sz="2400" b="1" dirty="0">
                <a:solidFill>
                  <a:schemeClr val="bg1"/>
                </a:solidFill>
              </a:rPr>
              <a:t>:</a:t>
            </a:r>
          </a:p>
        </p:txBody>
      </p:sp>
      <p:sp>
        <p:nvSpPr>
          <p:cNvPr id="4" name="TextBox 3">
            <a:extLst>
              <a:ext uri="{FF2B5EF4-FFF2-40B4-BE49-F238E27FC236}">
                <a16:creationId xmlns:a16="http://schemas.microsoft.com/office/drawing/2014/main" id="{C5E0CD98-8A62-983C-DCE9-CBD6C8B650E8}"/>
              </a:ext>
            </a:extLst>
          </p:cNvPr>
          <p:cNvSpPr txBox="1"/>
          <p:nvPr/>
        </p:nvSpPr>
        <p:spPr>
          <a:xfrm>
            <a:off x="208344" y="1139146"/>
            <a:ext cx="11620983" cy="400110"/>
          </a:xfrm>
          <a:prstGeom prst="rect">
            <a:avLst/>
          </a:prstGeom>
          <a:noFill/>
        </p:spPr>
        <p:txBody>
          <a:bodyPr wrap="square" rtlCol="0">
            <a:spAutoFit/>
          </a:bodyPr>
          <a:lstStyle/>
          <a:p>
            <a:r>
              <a:rPr lang="en-PH" sz="2000" dirty="0">
                <a:latin typeface="Times New Roman" panose="02020603050405020304" pitchFamily="18" charset="0"/>
                <a:cs typeface="Times New Roman" panose="02020603050405020304" pitchFamily="18" charset="0"/>
              </a:rPr>
              <a:t>	</a:t>
            </a:r>
            <a:endParaRPr lang="en-PH"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A017253-86F8-5160-34A6-1450D2A4E89E}"/>
              </a:ext>
            </a:extLst>
          </p:cNvPr>
          <p:cNvSpPr txBox="1"/>
          <p:nvPr/>
        </p:nvSpPr>
        <p:spPr>
          <a:xfrm>
            <a:off x="449219" y="914065"/>
            <a:ext cx="10934000" cy="5943935"/>
          </a:xfrm>
          <a:prstGeom prst="rect">
            <a:avLst/>
          </a:prstGeom>
          <a:noFill/>
        </p:spPr>
        <p:txBody>
          <a:bodyPr wrap="square">
            <a:spAutoFit/>
          </a:bodyPr>
          <a:lstStyle/>
          <a:p>
            <a:pPr marL="457200" algn="just">
              <a:lnSpc>
                <a:spcPct val="115000"/>
              </a:lnSpc>
            </a:pP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In todays rapidly moving environment, milk tea has become very popular across many countries. Improving costumer experience is important in the food and beverage industry</a:t>
            </a:r>
            <a:r>
              <a:rPr lang="en-US" sz="2800"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 </a:t>
            </a:r>
            <a:r>
              <a:rPr lang="en-US" sz="28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and to stay competitive, businesses need to enhance customer experience both in-store and online. The milk tea industry is increasing, more people want their orders to be more convenient and personalized. With the digital trends changing how people order, milk tea shops are now using new systems to meet their demand. This system focuses on identifying the gaps in the current customer experience and providing technological solutions to address these challenges, ultimately improving overall customer satisfaction and efficient business operations.</a:t>
            </a:r>
            <a:endParaRPr lang="en-US" sz="2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457200" algn="just">
              <a:lnSpc>
                <a:spcPct val="115000"/>
              </a:lnSpc>
              <a:spcAft>
                <a:spcPts val="800"/>
              </a:spcAft>
            </a:pP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endParaRPr lang="en-US"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039850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E6811-F71E-8236-4E96-1F182C3D17F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1CECD92-4449-CF69-CD34-6537D930F3C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89EA22FE-BDEB-10DD-88C8-4243214D9E45}"/>
              </a:ext>
            </a:extLst>
          </p:cNvPr>
          <p:cNvSpPr/>
          <p:nvPr/>
        </p:nvSpPr>
        <p:spPr>
          <a:xfrm>
            <a:off x="297856" y="1507631"/>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pic>
        <p:nvPicPr>
          <p:cNvPr id="25" name="Picture 24" descr="A logo of a person with a mustache and two cups&#10;&#10;Description automatically generated">
            <a:extLst>
              <a:ext uri="{FF2B5EF4-FFF2-40B4-BE49-F238E27FC236}">
                <a16:creationId xmlns:a16="http://schemas.microsoft.com/office/drawing/2014/main" id="{BBCED87A-0D41-5FDA-BB8D-5EF11EB181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855" y="137677"/>
            <a:ext cx="2126239" cy="1120351"/>
          </a:xfrm>
          <a:prstGeom prst="rect">
            <a:avLst/>
          </a:prstGeom>
          <a:scene3d>
            <a:camera prst="orthographicFront"/>
            <a:lightRig rig="threePt" dir="t"/>
          </a:scene3d>
          <a:sp3d>
            <a:bevelT w="114300" prst="artDeco"/>
          </a:sp3d>
        </p:spPr>
      </p:pic>
      <p:sp>
        <p:nvSpPr>
          <p:cNvPr id="6" name="Rectangle 5">
            <a:extLst>
              <a:ext uri="{FF2B5EF4-FFF2-40B4-BE49-F238E27FC236}">
                <a16:creationId xmlns:a16="http://schemas.microsoft.com/office/drawing/2014/main" id="{8A94944E-6288-74AB-7F63-697C08DFA7BC}"/>
              </a:ext>
            </a:extLst>
          </p:cNvPr>
          <p:cNvSpPr/>
          <p:nvPr/>
        </p:nvSpPr>
        <p:spPr>
          <a:xfrm>
            <a:off x="2586730" y="154498"/>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sp>
        <p:nvSpPr>
          <p:cNvPr id="4" name="Rectangle 3">
            <a:extLst>
              <a:ext uri="{FF2B5EF4-FFF2-40B4-BE49-F238E27FC236}">
                <a16:creationId xmlns:a16="http://schemas.microsoft.com/office/drawing/2014/main" id="{9B74F19C-0C0A-BFAB-ACA3-D2CA098C2D59}"/>
              </a:ext>
            </a:extLst>
          </p:cNvPr>
          <p:cNvSpPr/>
          <p:nvPr/>
        </p:nvSpPr>
        <p:spPr>
          <a:xfrm>
            <a:off x="358789" y="4995751"/>
            <a:ext cx="2044148" cy="684469"/>
          </a:xfrm>
          <a:prstGeom prst="rect">
            <a:avLst/>
          </a:prstGeom>
          <a:solidFill>
            <a:schemeClr val="accent2"/>
          </a:solidFill>
          <a:ln>
            <a:solidFill>
              <a:schemeClr val="bg2"/>
            </a:solidFill>
          </a:ln>
          <a:effectLst>
            <a:glow rad="1397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5398A91-0492-F20A-33B3-18C675D0D145}"/>
              </a:ext>
            </a:extLst>
          </p:cNvPr>
          <p:cNvSpPr/>
          <p:nvPr/>
        </p:nvSpPr>
        <p:spPr>
          <a:xfrm>
            <a:off x="510413" y="5092720"/>
            <a:ext cx="186461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7" name="Rectangle 6">
            <a:extLst>
              <a:ext uri="{FF2B5EF4-FFF2-40B4-BE49-F238E27FC236}">
                <a16:creationId xmlns:a16="http://schemas.microsoft.com/office/drawing/2014/main" id="{E6C8AD40-DF13-51AC-32A9-F06A2EC4027F}"/>
              </a:ext>
            </a:extLst>
          </p:cNvPr>
          <p:cNvSpPr/>
          <p:nvPr/>
        </p:nvSpPr>
        <p:spPr>
          <a:xfrm>
            <a:off x="4683760" y="1507632"/>
            <a:ext cx="4267200" cy="479425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0B99DC7-2B5B-0879-8788-68B74C694FAF}"/>
              </a:ext>
            </a:extLst>
          </p:cNvPr>
          <p:cNvSpPr/>
          <p:nvPr/>
        </p:nvSpPr>
        <p:spPr>
          <a:xfrm>
            <a:off x="4683760" y="1507631"/>
            <a:ext cx="4267200" cy="495908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2CC7271-8EEF-CC29-C4B2-55773016E6CB}"/>
              </a:ext>
            </a:extLst>
          </p:cNvPr>
          <p:cNvSpPr txBox="1"/>
          <p:nvPr/>
        </p:nvSpPr>
        <p:spPr>
          <a:xfrm>
            <a:off x="4934793" y="2620608"/>
            <a:ext cx="3541853" cy="2985433"/>
          </a:xfrm>
          <a:prstGeom prst="rect">
            <a:avLst/>
          </a:prstGeom>
          <a:noFill/>
        </p:spPr>
        <p:txBody>
          <a:bodyPr wrap="square" rtlCol="0">
            <a:spAutoFit/>
          </a:bodyPr>
          <a:lstStyle/>
          <a:p>
            <a:r>
              <a:rPr lang="en-PH" sz="2400" b="1" dirty="0">
                <a:latin typeface="Bookman Old Style" panose="02050604050505020204" pitchFamily="18" charset="0"/>
              </a:rPr>
              <a:t>Name:</a:t>
            </a:r>
          </a:p>
          <a:p>
            <a:r>
              <a:rPr lang="en-PH" sz="2400" b="1" dirty="0">
                <a:latin typeface="Bookman Old Style" panose="02050604050505020204" pitchFamily="18" charset="0"/>
              </a:rPr>
              <a:t>Email:</a:t>
            </a:r>
            <a:endParaRPr lang="en-PH" sz="2400" dirty="0">
              <a:latin typeface="Bookman Old Style" panose="02050604050505020204" pitchFamily="18" charset="0"/>
            </a:endParaRPr>
          </a:p>
          <a:p>
            <a:r>
              <a:rPr lang="en-PH" sz="2400" b="1" dirty="0">
                <a:latin typeface="Bookman Old Style" panose="02050604050505020204" pitchFamily="18" charset="0"/>
              </a:rPr>
              <a:t>Birthdate: </a:t>
            </a:r>
          </a:p>
          <a:p>
            <a:r>
              <a:rPr lang="en-PH" sz="2000" b="1" dirty="0">
                <a:latin typeface="Bookman Old Style" panose="02050604050505020204" pitchFamily="18" charset="0"/>
              </a:rPr>
              <a:t>Address:</a:t>
            </a:r>
            <a:endParaRPr lang="en-PH" sz="2000" dirty="0">
              <a:latin typeface="Bookman Old Style" panose="02050604050505020204" pitchFamily="18" charset="0"/>
            </a:endParaRPr>
          </a:p>
          <a:p>
            <a:r>
              <a:rPr lang="en-PH" sz="2400" b="1" dirty="0">
                <a:latin typeface="Bookman Old Style" panose="02050604050505020204" pitchFamily="18" charset="0"/>
              </a:rPr>
              <a:t>Username</a:t>
            </a:r>
            <a:r>
              <a:rPr lang="en-PH" sz="2400" dirty="0">
                <a:latin typeface="Bookman Old Style" panose="02050604050505020204" pitchFamily="18" charset="0"/>
              </a:rPr>
              <a:t>:</a:t>
            </a:r>
          </a:p>
          <a:p>
            <a:r>
              <a:rPr lang="en-PH" sz="2400" b="1" dirty="0">
                <a:latin typeface="Bookman Old Style" panose="02050604050505020204" pitchFamily="18" charset="0"/>
              </a:rPr>
              <a:t>Contact no.: </a:t>
            </a:r>
          </a:p>
          <a:p>
            <a:r>
              <a:rPr lang="en-PH" sz="2400" b="1" dirty="0">
                <a:latin typeface="Bookman Old Style" panose="02050604050505020204" pitchFamily="18" charset="0"/>
              </a:rPr>
              <a:t>Password: ********</a:t>
            </a:r>
            <a:endParaRPr lang="en-PH" sz="2400" dirty="0">
              <a:latin typeface="Bookman Old Style" panose="02050604050505020204" pitchFamily="18" charset="0"/>
            </a:endParaRPr>
          </a:p>
          <a:p>
            <a:endParaRPr lang="en-US" sz="2400" dirty="0">
              <a:latin typeface="Bookman Old Style" panose="02050604050505020204" pitchFamily="18" charset="0"/>
            </a:endParaRPr>
          </a:p>
        </p:txBody>
      </p:sp>
      <p:sp>
        <p:nvSpPr>
          <p:cNvPr id="21" name="Rectangle 20">
            <a:hlinkClick r:id="rId5" action="ppaction://hlinksldjump"/>
            <a:extLst>
              <a:ext uri="{FF2B5EF4-FFF2-40B4-BE49-F238E27FC236}">
                <a16:creationId xmlns:a16="http://schemas.microsoft.com/office/drawing/2014/main" id="{4FF4B8D6-5B4C-D8BE-EBEE-EEA1C57C006C}"/>
              </a:ext>
            </a:extLst>
          </p:cNvPr>
          <p:cNvSpPr/>
          <p:nvPr/>
        </p:nvSpPr>
        <p:spPr>
          <a:xfrm>
            <a:off x="5037131" y="5257974"/>
            <a:ext cx="1033351" cy="34185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734567B-AD06-24FD-009E-D68DD30FAE43}"/>
              </a:ext>
            </a:extLst>
          </p:cNvPr>
          <p:cNvSpPr/>
          <p:nvPr/>
        </p:nvSpPr>
        <p:spPr>
          <a:xfrm>
            <a:off x="4866950" y="5252589"/>
            <a:ext cx="1373712" cy="338554"/>
          </a:xfrm>
          <a:prstGeom prst="rect">
            <a:avLst/>
          </a:prstGeom>
          <a:noFill/>
        </p:spPr>
        <p:txBody>
          <a:bodyPr wrap="square" lIns="91440" tIns="45720" rIns="91440" bIns="45720">
            <a:spAutoFit/>
          </a:bodyPr>
          <a:lstStyle/>
          <a:p>
            <a:pPr algn="ctr"/>
            <a:r>
              <a:rPr lang="en-PH" sz="1600" b="1" dirty="0">
                <a:ln w="0"/>
                <a:solidFill>
                  <a:schemeClr val="bg1"/>
                </a:solidFill>
                <a:effectLst>
                  <a:outerShdw blurRad="38100" dist="19050" dir="2700000" algn="tl" rotWithShape="0">
                    <a:schemeClr val="dk1">
                      <a:alpha val="40000"/>
                    </a:schemeClr>
                  </a:outerShdw>
                </a:effectLst>
                <a:latin typeface="Bookman Old Style" panose="02050604050505020204" pitchFamily="18" charset="0"/>
              </a:rPr>
              <a:t>SAVE</a:t>
            </a:r>
            <a:endParaRPr lang="en-US" sz="1600" b="1" cap="none" spc="0" dirty="0">
              <a:ln w="0"/>
              <a:solidFill>
                <a:schemeClr val="bg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4" name="Rectangle 23">
            <a:extLst>
              <a:ext uri="{FF2B5EF4-FFF2-40B4-BE49-F238E27FC236}">
                <a16:creationId xmlns:a16="http://schemas.microsoft.com/office/drawing/2014/main" id="{796AD73A-585F-C3D2-B947-EC3571AC73A0}"/>
              </a:ext>
            </a:extLst>
          </p:cNvPr>
          <p:cNvSpPr/>
          <p:nvPr/>
        </p:nvSpPr>
        <p:spPr>
          <a:xfrm>
            <a:off x="6167120" y="2794000"/>
            <a:ext cx="2309526" cy="24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err="1">
                <a:solidFill>
                  <a:schemeClr val="tx1"/>
                </a:solidFill>
              </a:rPr>
              <a:t>Eydri</a:t>
            </a:r>
            <a:r>
              <a:rPr lang="en-PH" dirty="0">
                <a:solidFill>
                  <a:schemeClr val="tx1"/>
                </a:solidFill>
              </a:rPr>
              <a:t> Villafuerte</a:t>
            </a:r>
            <a:endParaRPr lang="en-US" dirty="0">
              <a:solidFill>
                <a:schemeClr val="tx1"/>
              </a:solidFill>
            </a:endParaRPr>
          </a:p>
        </p:txBody>
      </p:sp>
      <p:sp>
        <p:nvSpPr>
          <p:cNvPr id="26" name="Rectangle 25">
            <a:extLst>
              <a:ext uri="{FF2B5EF4-FFF2-40B4-BE49-F238E27FC236}">
                <a16:creationId xmlns:a16="http://schemas.microsoft.com/office/drawing/2014/main" id="{9512F9CA-D5D8-0328-B4B2-48CA9180438F}"/>
              </a:ext>
            </a:extLst>
          </p:cNvPr>
          <p:cNvSpPr/>
          <p:nvPr/>
        </p:nvSpPr>
        <p:spPr>
          <a:xfrm>
            <a:off x="6167120" y="3090110"/>
            <a:ext cx="2309526" cy="24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effectLst>
                  <a:outerShdw blurRad="38100" dist="38100" dir="2700000" algn="tl">
                    <a:srgbClr val="000000">
                      <a:alpha val="43137"/>
                    </a:srgbClr>
                  </a:outerShdw>
                </a:effectLst>
              </a:rPr>
              <a:t>Ey@gmail.com</a:t>
            </a:r>
            <a:endParaRPr lang="en-US" dirty="0">
              <a:solidFill>
                <a:schemeClr val="tx1"/>
              </a:solidFill>
              <a:effectLst>
                <a:outerShdw blurRad="38100" dist="38100" dir="2700000" algn="tl">
                  <a:srgbClr val="000000">
                    <a:alpha val="43137"/>
                  </a:srgbClr>
                </a:outerShdw>
              </a:effectLst>
            </a:endParaRPr>
          </a:p>
        </p:txBody>
      </p:sp>
      <p:sp>
        <p:nvSpPr>
          <p:cNvPr id="27" name="Rectangle 26">
            <a:extLst>
              <a:ext uri="{FF2B5EF4-FFF2-40B4-BE49-F238E27FC236}">
                <a16:creationId xmlns:a16="http://schemas.microsoft.com/office/drawing/2014/main" id="{1188B8B3-0083-B3D2-4468-E5291648A3E4}"/>
              </a:ext>
            </a:extLst>
          </p:cNvPr>
          <p:cNvSpPr/>
          <p:nvPr/>
        </p:nvSpPr>
        <p:spPr>
          <a:xfrm>
            <a:off x="6641434" y="3417244"/>
            <a:ext cx="2086245" cy="2571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rPr>
              <a:t>November 7,2024</a:t>
            </a:r>
            <a:endParaRPr lang="en-US" dirty="0">
              <a:solidFill>
                <a:schemeClr val="tx1"/>
              </a:solidFill>
            </a:endParaRPr>
          </a:p>
        </p:txBody>
      </p:sp>
      <p:sp>
        <p:nvSpPr>
          <p:cNvPr id="28" name="Rectangle 27">
            <a:extLst>
              <a:ext uri="{FF2B5EF4-FFF2-40B4-BE49-F238E27FC236}">
                <a16:creationId xmlns:a16="http://schemas.microsoft.com/office/drawing/2014/main" id="{EAE418D7-2F20-3556-0EFE-21C6F2E48C17}"/>
              </a:ext>
            </a:extLst>
          </p:cNvPr>
          <p:cNvSpPr/>
          <p:nvPr/>
        </p:nvSpPr>
        <p:spPr>
          <a:xfrm>
            <a:off x="6292637" y="3798381"/>
            <a:ext cx="2309526" cy="24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err="1">
                <a:solidFill>
                  <a:schemeClr val="tx1"/>
                </a:solidFill>
              </a:rPr>
              <a:t>Bangkal</a:t>
            </a:r>
            <a:r>
              <a:rPr lang="en-PH" dirty="0">
                <a:solidFill>
                  <a:schemeClr val="tx1"/>
                </a:solidFill>
              </a:rPr>
              <a:t>, Malolos</a:t>
            </a:r>
            <a:endParaRPr lang="en-US" dirty="0">
              <a:solidFill>
                <a:schemeClr val="tx1"/>
              </a:solidFill>
            </a:endParaRPr>
          </a:p>
        </p:txBody>
      </p:sp>
      <p:sp>
        <p:nvSpPr>
          <p:cNvPr id="29" name="Rectangle 28">
            <a:extLst>
              <a:ext uri="{FF2B5EF4-FFF2-40B4-BE49-F238E27FC236}">
                <a16:creationId xmlns:a16="http://schemas.microsoft.com/office/drawing/2014/main" id="{34C23FF7-8C90-C8E3-C887-F738D5A6540B}"/>
              </a:ext>
            </a:extLst>
          </p:cNvPr>
          <p:cNvSpPr/>
          <p:nvPr/>
        </p:nvSpPr>
        <p:spPr>
          <a:xfrm>
            <a:off x="6709277" y="4143852"/>
            <a:ext cx="2018402" cy="2571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rPr>
              <a:t>Pogi</a:t>
            </a:r>
            <a:endParaRPr lang="en-US" dirty="0">
              <a:solidFill>
                <a:schemeClr val="tx1"/>
              </a:solidFill>
            </a:endParaRPr>
          </a:p>
        </p:txBody>
      </p:sp>
      <p:sp>
        <p:nvSpPr>
          <p:cNvPr id="30" name="Rectangle 29">
            <a:extLst>
              <a:ext uri="{FF2B5EF4-FFF2-40B4-BE49-F238E27FC236}">
                <a16:creationId xmlns:a16="http://schemas.microsoft.com/office/drawing/2014/main" id="{EBC8080D-AB22-B2A8-AF6C-0123CC94DA16}"/>
              </a:ext>
            </a:extLst>
          </p:cNvPr>
          <p:cNvSpPr/>
          <p:nvPr/>
        </p:nvSpPr>
        <p:spPr>
          <a:xfrm>
            <a:off x="7000240" y="4511113"/>
            <a:ext cx="1727439" cy="2571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rPr>
              <a:t>123456789</a:t>
            </a:r>
            <a:endParaRPr lang="en-US" dirty="0">
              <a:solidFill>
                <a:schemeClr val="tx1"/>
              </a:solidFill>
            </a:endParaRPr>
          </a:p>
        </p:txBody>
      </p:sp>
      <p:sp>
        <p:nvSpPr>
          <p:cNvPr id="9" name="Rectangle 8">
            <a:extLst>
              <a:ext uri="{FF2B5EF4-FFF2-40B4-BE49-F238E27FC236}">
                <a16:creationId xmlns:a16="http://schemas.microsoft.com/office/drawing/2014/main" id="{1B4A11F4-8B6E-DCFD-30C4-B29CEFF985E0}"/>
              </a:ext>
            </a:extLst>
          </p:cNvPr>
          <p:cNvSpPr/>
          <p:nvPr/>
        </p:nvSpPr>
        <p:spPr>
          <a:xfrm>
            <a:off x="5018827" y="3353698"/>
            <a:ext cx="3538579" cy="11893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TextBox 9">
            <a:extLst>
              <a:ext uri="{FF2B5EF4-FFF2-40B4-BE49-F238E27FC236}">
                <a16:creationId xmlns:a16="http://schemas.microsoft.com/office/drawing/2014/main" id="{AA83243E-855D-6732-D005-BEE80843BE8C}"/>
              </a:ext>
            </a:extLst>
          </p:cNvPr>
          <p:cNvSpPr txBox="1"/>
          <p:nvPr/>
        </p:nvSpPr>
        <p:spPr>
          <a:xfrm>
            <a:off x="5069548" y="3521753"/>
            <a:ext cx="3448187" cy="707886"/>
          </a:xfrm>
          <a:prstGeom prst="rect">
            <a:avLst/>
          </a:prstGeom>
          <a:noFill/>
        </p:spPr>
        <p:txBody>
          <a:bodyPr wrap="square" rtlCol="0">
            <a:spAutoFit/>
          </a:bodyPr>
          <a:lstStyle/>
          <a:p>
            <a:pPr algn="ctr"/>
            <a:r>
              <a:rPr lang="en-PH" sz="2000" b="1" dirty="0">
                <a:latin typeface="Bookman Old Style" panose="02050604050505020204" pitchFamily="18" charset="0"/>
              </a:rPr>
              <a:t>Information Successfully Change</a:t>
            </a:r>
            <a:endParaRPr lang="en-US" sz="2000" b="1" dirty="0"/>
          </a:p>
        </p:txBody>
      </p:sp>
      <p:sp>
        <p:nvSpPr>
          <p:cNvPr id="11" name="Rectangle 10">
            <a:hlinkClick r:id="rId6" action="ppaction://hlinksldjump"/>
            <a:extLst>
              <a:ext uri="{FF2B5EF4-FFF2-40B4-BE49-F238E27FC236}">
                <a16:creationId xmlns:a16="http://schemas.microsoft.com/office/drawing/2014/main" id="{4FD40697-4D82-BDD5-83CD-E08F10AC868E}"/>
              </a:ext>
            </a:extLst>
          </p:cNvPr>
          <p:cNvSpPr/>
          <p:nvPr/>
        </p:nvSpPr>
        <p:spPr>
          <a:xfrm>
            <a:off x="6560154" y="4233959"/>
            <a:ext cx="592486" cy="26712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b="1" dirty="0">
                <a:solidFill>
                  <a:schemeClr val="bg1"/>
                </a:solidFill>
              </a:rPr>
              <a:t>OK</a:t>
            </a:r>
            <a:endParaRPr lang="en-US" b="1" dirty="0">
              <a:solidFill>
                <a:schemeClr val="bg1"/>
              </a:solidFill>
            </a:endParaRPr>
          </a:p>
        </p:txBody>
      </p:sp>
      <p:pic>
        <p:nvPicPr>
          <p:cNvPr id="15" name="Graphic 14" descr="Single gear with solid fill">
            <a:hlinkClick r:id="rId7" action="ppaction://hlinksldjump"/>
            <a:extLst>
              <a:ext uri="{FF2B5EF4-FFF2-40B4-BE49-F238E27FC236}">
                <a16:creationId xmlns:a16="http://schemas.microsoft.com/office/drawing/2014/main" id="{9C0555B6-BFCB-378F-A1DB-4DBA35E2AA0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88286" y="1504900"/>
            <a:ext cx="433225" cy="433225"/>
          </a:xfrm>
          <a:prstGeom prst="rect">
            <a:avLst/>
          </a:prstGeom>
        </p:spPr>
      </p:pic>
      <p:sp>
        <p:nvSpPr>
          <p:cNvPr id="16" name="Rectangle 15">
            <a:hlinkClick r:id="rId10" action="ppaction://hlinksldjump"/>
            <a:extLst>
              <a:ext uri="{FF2B5EF4-FFF2-40B4-BE49-F238E27FC236}">
                <a16:creationId xmlns:a16="http://schemas.microsoft.com/office/drawing/2014/main" id="{94DD615C-55B5-F76C-6DF3-50794C2C7E03}"/>
              </a:ext>
            </a:extLst>
          </p:cNvPr>
          <p:cNvSpPr/>
          <p:nvPr/>
        </p:nvSpPr>
        <p:spPr>
          <a:xfrm>
            <a:off x="338900" y="5778663"/>
            <a:ext cx="2044149"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800" b="1" dirty="0">
                <a:ln w="0"/>
                <a:effectLst>
                  <a:outerShdw blurRad="38100" dist="19050" dir="2700000" algn="tl" rotWithShape="0">
                    <a:schemeClr val="dk1">
                      <a:alpha val="40000"/>
                    </a:schemeClr>
                  </a:outerShdw>
                </a:effectLst>
              </a:rPr>
              <a:t> US</a:t>
            </a:r>
            <a:endParaRPr lang="en-US" sz="2800" b="1" cap="none" spc="0" dirty="0">
              <a:ln w="0"/>
              <a:solidFill>
                <a:schemeClr val="tx1"/>
              </a:solidFill>
              <a:effectLst>
                <a:outerShdw blurRad="38100" dist="19050" dir="2700000" algn="tl" rotWithShape="0">
                  <a:schemeClr val="dk1">
                    <a:alpha val="40000"/>
                  </a:schemeClr>
                </a:outerShdw>
              </a:effectLst>
            </a:endParaRPr>
          </a:p>
        </p:txBody>
      </p:sp>
      <p:sp>
        <p:nvSpPr>
          <p:cNvPr id="33" name="Rectangle 32">
            <a:hlinkClick r:id="rId11" action="ppaction://hlinksldjump"/>
            <a:extLst>
              <a:ext uri="{FF2B5EF4-FFF2-40B4-BE49-F238E27FC236}">
                <a16:creationId xmlns:a16="http://schemas.microsoft.com/office/drawing/2014/main" id="{06AE8E7F-2583-2B56-F71F-BDCD4E099309}"/>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34" name="Rectangle 33">
            <a:hlinkClick r:id="rId12" action="ppaction://hlinksldjump"/>
            <a:extLst>
              <a:ext uri="{FF2B5EF4-FFF2-40B4-BE49-F238E27FC236}">
                <a16:creationId xmlns:a16="http://schemas.microsoft.com/office/drawing/2014/main" id="{4C96DD02-7979-1940-80EA-7A309D5E159B}"/>
              </a:ext>
            </a:extLst>
          </p:cNvPr>
          <p:cNvSpPr/>
          <p:nvPr/>
        </p:nvSpPr>
        <p:spPr>
          <a:xfrm>
            <a:off x="492805" y="2516217"/>
            <a:ext cx="1808508" cy="523220"/>
          </a:xfrm>
          <a:prstGeom prst="rect">
            <a:avLst/>
          </a:prstGeom>
          <a:noFill/>
        </p:spPr>
        <p:txBody>
          <a:bodyPr wrap="none" lIns="91440" tIns="45720" rIns="91440" bIns="45720">
            <a:spAutoFit/>
          </a:bodyPr>
          <a:lstStyle/>
          <a:p>
            <a:pPr algn="ctr"/>
            <a:r>
              <a:rPr lang="en-PH"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ORDERS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35" name="Rectangle 34">
            <a:hlinkClick r:id="rId13" action="ppaction://hlinksldjump"/>
            <a:extLst>
              <a:ext uri="{FF2B5EF4-FFF2-40B4-BE49-F238E27FC236}">
                <a16:creationId xmlns:a16="http://schemas.microsoft.com/office/drawing/2014/main" id="{196BAEC7-BBD6-17D0-8E38-C42D815CE433}"/>
              </a:ext>
            </a:extLst>
          </p:cNvPr>
          <p:cNvSpPr/>
          <p:nvPr/>
        </p:nvSpPr>
        <p:spPr>
          <a:xfrm>
            <a:off x="694783" y="3349308"/>
            <a:ext cx="1404552" cy="523220"/>
          </a:xfrm>
          <a:prstGeom prst="rect">
            <a:avLst/>
          </a:prstGeom>
          <a:noFill/>
        </p:spPr>
        <p:txBody>
          <a:bodyPr wrap="none" lIns="91440" tIns="45720" rIns="91440" bIns="45720">
            <a:spAutoFit/>
          </a:bodyPr>
          <a:lstStyle/>
          <a:p>
            <a:pPr algn="ctr"/>
            <a:r>
              <a:rPr lang="en-PH"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36" name="Rectangle 35">
            <a:hlinkClick r:id="rId14" action="ppaction://hlinksldjump"/>
            <a:extLst>
              <a:ext uri="{FF2B5EF4-FFF2-40B4-BE49-F238E27FC236}">
                <a16:creationId xmlns:a16="http://schemas.microsoft.com/office/drawing/2014/main" id="{654255C1-DAFD-3C17-453B-F147DF467F18}"/>
              </a:ext>
            </a:extLst>
          </p:cNvPr>
          <p:cNvSpPr/>
          <p:nvPr/>
        </p:nvSpPr>
        <p:spPr>
          <a:xfrm>
            <a:off x="321223" y="4203307"/>
            <a:ext cx="2089034"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rPr>
              <a:t>I</a:t>
            </a:r>
            <a:r>
              <a:rPr lang="en-US" sz="2400" b="1" dirty="0">
                <a:ln w="0"/>
                <a:effectLst>
                  <a:outerShdw blurRad="38100" dist="19050" dir="2700000" algn="tl" rotWithShape="0">
                    <a:schemeClr val="dk1">
                      <a:alpha val="40000"/>
                    </a:schemeClr>
                  </a:outerShdw>
                </a:effectLst>
                <a:latin typeface="Bookman Old Style" panose="02050604050505020204" pitchFamily="18" charset="0"/>
              </a:rPr>
              <a:t>NVENTORY</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Tree>
    <p:extLst>
      <p:ext uri="{BB962C8B-B14F-4D97-AF65-F5344CB8AC3E}">
        <p14:creationId xmlns:p14="http://schemas.microsoft.com/office/powerpoint/2010/main" val="3842033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D7D9C-0240-EA28-3FA8-AE8AEA69377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09C218A-9203-6D86-12DB-20DEED8B1DC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8FAAFB3A-3CF5-D580-73CB-AD1156FBEEEE}"/>
              </a:ext>
            </a:extLst>
          </p:cNvPr>
          <p:cNvSpPr/>
          <p:nvPr/>
        </p:nvSpPr>
        <p:spPr>
          <a:xfrm>
            <a:off x="297856" y="1507631"/>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pic>
        <p:nvPicPr>
          <p:cNvPr id="25" name="Picture 24" descr="A logo of a person with a mustache and two cups&#10;&#10;Description automatically generated">
            <a:extLst>
              <a:ext uri="{FF2B5EF4-FFF2-40B4-BE49-F238E27FC236}">
                <a16:creationId xmlns:a16="http://schemas.microsoft.com/office/drawing/2014/main" id="{A533EC4C-401C-C81F-2CDD-B542BF000D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855" y="137677"/>
            <a:ext cx="2126239" cy="1120351"/>
          </a:xfrm>
          <a:prstGeom prst="rect">
            <a:avLst/>
          </a:prstGeom>
          <a:scene3d>
            <a:camera prst="orthographicFront"/>
            <a:lightRig rig="threePt" dir="t"/>
          </a:scene3d>
          <a:sp3d>
            <a:bevelT w="114300" prst="artDeco"/>
          </a:sp3d>
        </p:spPr>
      </p:pic>
      <p:sp>
        <p:nvSpPr>
          <p:cNvPr id="6" name="Rectangle 5">
            <a:extLst>
              <a:ext uri="{FF2B5EF4-FFF2-40B4-BE49-F238E27FC236}">
                <a16:creationId xmlns:a16="http://schemas.microsoft.com/office/drawing/2014/main" id="{E8B77894-F584-3E85-DD5A-6C7E4D4476EA}"/>
              </a:ext>
            </a:extLst>
          </p:cNvPr>
          <p:cNvSpPr/>
          <p:nvPr/>
        </p:nvSpPr>
        <p:spPr>
          <a:xfrm>
            <a:off x="2577604" y="160396"/>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sp>
        <p:nvSpPr>
          <p:cNvPr id="4" name="Rectangle 3">
            <a:extLst>
              <a:ext uri="{FF2B5EF4-FFF2-40B4-BE49-F238E27FC236}">
                <a16:creationId xmlns:a16="http://schemas.microsoft.com/office/drawing/2014/main" id="{C2AFAF1F-7FB5-C9DB-7A75-AA51B9946BD6}"/>
              </a:ext>
            </a:extLst>
          </p:cNvPr>
          <p:cNvSpPr/>
          <p:nvPr/>
        </p:nvSpPr>
        <p:spPr>
          <a:xfrm>
            <a:off x="366109" y="4914575"/>
            <a:ext cx="2044148" cy="684469"/>
          </a:xfrm>
          <a:prstGeom prst="rect">
            <a:avLst/>
          </a:prstGeom>
          <a:solidFill>
            <a:schemeClr val="accent2"/>
          </a:solidFill>
          <a:ln>
            <a:solidFill>
              <a:schemeClr val="bg2"/>
            </a:solidFill>
          </a:ln>
          <a:effectLst>
            <a:glow rad="1397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E21EEE7-10DE-95D9-8940-2C9324546C03}"/>
              </a:ext>
            </a:extLst>
          </p:cNvPr>
          <p:cNvSpPr/>
          <p:nvPr/>
        </p:nvSpPr>
        <p:spPr>
          <a:xfrm>
            <a:off x="512542" y="5012280"/>
            <a:ext cx="186461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7" name="Rectangle 6">
            <a:extLst>
              <a:ext uri="{FF2B5EF4-FFF2-40B4-BE49-F238E27FC236}">
                <a16:creationId xmlns:a16="http://schemas.microsoft.com/office/drawing/2014/main" id="{51A8D342-A5E1-CB1D-FA16-61D6C912E64E}"/>
              </a:ext>
            </a:extLst>
          </p:cNvPr>
          <p:cNvSpPr/>
          <p:nvPr/>
        </p:nvSpPr>
        <p:spPr>
          <a:xfrm>
            <a:off x="4754311" y="1475402"/>
            <a:ext cx="4267200" cy="479425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127D48B-2B63-A8AE-ACD0-CA630A1AD014}"/>
              </a:ext>
            </a:extLst>
          </p:cNvPr>
          <p:cNvSpPr txBox="1"/>
          <p:nvPr/>
        </p:nvSpPr>
        <p:spPr>
          <a:xfrm>
            <a:off x="5046433" y="2475156"/>
            <a:ext cx="3541853" cy="2831544"/>
          </a:xfrm>
          <a:prstGeom prst="rect">
            <a:avLst/>
          </a:prstGeom>
          <a:noFill/>
        </p:spPr>
        <p:txBody>
          <a:bodyPr wrap="square" rtlCol="0">
            <a:spAutoFit/>
          </a:bodyPr>
          <a:lstStyle/>
          <a:p>
            <a:r>
              <a:rPr lang="en-PH" sz="2000" b="1" dirty="0">
                <a:latin typeface="Bookman Old Style" panose="02050604050505020204" pitchFamily="18" charset="0"/>
              </a:rPr>
              <a:t>Name: </a:t>
            </a:r>
            <a:r>
              <a:rPr lang="en-PH" sz="2000" dirty="0" err="1">
                <a:latin typeface="Bookman Old Style" panose="02050604050505020204" pitchFamily="18" charset="0"/>
              </a:rPr>
              <a:t>Eydri</a:t>
            </a:r>
            <a:r>
              <a:rPr lang="en-PH" sz="2000" dirty="0">
                <a:latin typeface="Bookman Old Style" panose="02050604050505020204" pitchFamily="18" charset="0"/>
              </a:rPr>
              <a:t> Villafuerte</a:t>
            </a:r>
          </a:p>
          <a:p>
            <a:r>
              <a:rPr lang="en-PH" sz="2000" b="1" dirty="0">
                <a:latin typeface="Bookman Old Style" panose="02050604050505020204" pitchFamily="18" charset="0"/>
              </a:rPr>
              <a:t>Email: </a:t>
            </a:r>
            <a:r>
              <a:rPr lang="en-PH" sz="2000" dirty="0">
                <a:latin typeface="Bookman Old Style" panose="02050604050505020204" pitchFamily="18" charset="0"/>
              </a:rPr>
              <a:t>Ey</a:t>
            </a:r>
            <a:r>
              <a:rPr lang="en-PH" sz="2000" dirty="0">
                <a:latin typeface="Bookman Old Style" panose="02050604050505020204" pitchFamily="18" charset="0"/>
                <a:hlinkClick r:id="rId5"/>
              </a:rPr>
              <a:t>@gmail.com</a:t>
            </a:r>
            <a:endParaRPr lang="en-PH" sz="2000" dirty="0">
              <a:latin typeface="Bookman Old Style" panose="02050604050505020204" pitchFamily="18" charset="0"/>
            </a:endParaRPr>
          </a:p>
          <a:p>
            <a:r>
              <a:rPr lang="en-PH" sz="2000" b="1" dirty="0">
                <a:latin typeface="Bookman Old Style" panose="02050604050505020204" pitchFamily="18" charset="0"/>
              </a:rPr>
              <a:t>Birthdate: </a:t>
            </a:r>
            <a:r>
              <a:rPr lang="en-PH" sz="2000" dirty="0">
                <a:latin typeface="Bookman Old Style" panose="02050604050505020204" pitchFamily="18" charset="0"/>
              </a:rPr>
              <a:t>November 7, 2005</a:t>
            </a:r>
          </a:p>
          <a:p>
            <a:r>
              <a:rPr lang="en-PH" b="1" dirty="0">
                <a:latin typeface="Bookman Old Style" panose="02050604050505020204" pitchFamily="18" charset="0"/>
              </a:rPr>
              <a:t>Address: </a:t>
            </a:r>
            <a:r>
              <a:rPr lang="en-PH" dirty="0" err="1">
                <a:latin typeface="Bookman Old Style" panose="02050604050505020204" pitchFamily="18" charset="0"/>
              </a:rPr>
              <a:t>Bangkal</a:t>
            </a:r>
            <a:r>
              <a:rPr lang="en-PH" dirty="0">
                <a:latin typeface="Bookman Old Style" panose="02050604050505020204" pitchFamily="18" charset="0"/>
              </a:rPr>
              <a:t>, Malolos</a:t>
            </a:r>
          </a:p>
          <a:p>
            <a:r>
              <a:rPr lang="en-PH" sz="2000" b="1" dirty="0">
                <a:latin typeface="Bookman Old Style" panose="02050604050505020204" pitchFamily="18" charset="0"/>
              </a:rPr>
              <a:t>Username</a:t>
            </a:r>
            <a:r>
              <a:rPr lang="en-PH" sz="2000" dirty="0">
                <a:latin typeface="Bookman Old Style" panose="02050604050505020204" pitchFamily="18" charset="0"/>
              </a:rPr>
              <a:t>: Pogi</a:t>
            </a:r>
          </a:p>
          <a:p>
            <a:r>
              <a:rPr lang="en-PH" sz="2000" b="1" dirty="0">
                <a:latin typeface="Bookman Old Style" panose="02050604050505020204" pitchFamily="18" charset="0"/>
              </a:rPr>
              <a:t>Contact no.: </a:t>
            </a:r>
            <a:r>
              <a:rPr lang="en-PH" sz="2000" dirty="0">
                <a:latin typeface="Bookman Old Style" panose="02050604050505020204" pitchFamily="18" charset="0"/>
              </a:rPr>
              <a:t>123456789</a:t>
            </a:r>
          </a:p>
          <a:p>
            <a:r>
              <a:rPr lang="en-PH" sz="2000" b="1" dirty="0">
                <a:latin typeface="Bookman Old Style" panose="02050604050505020204" pitchFamily="18" charset="0"/>
              </a:rPr>
              <a:t>Password: </a:t>
            </a:r>
            <a:r>
              <a:rPr lang="en-PH" sz="2000" dirty="0">
                <a:latin typeface="Bookman Old Style" panose="02050604050505020204" pitchFamily="18" charset="0"/>
              </a:rPr>
              <a:t>**********</a:t>
            </a:r>
          </a:p>
          <a:p>
            <a:endParaRPr lang="en-US" sz="2000" dirty="0">
              <a:latin typeface="Bookman Old Style" panose="02050604050505020204" pitchFamily="18" charset="0"/>
            </a:endParaRPr>
          </a:p>
        </p:txBody>
      </p:sp>
      <p:sp>
        <p:nvSpPr>
          <p:cNvPr id="16" name="Rectangle 15">
            <a:extLst>
              <a:ext uri="{FF2B5EF4-FFF2-40B4-BE49-F238E27FC236}">
                <a16:creationId xmlns:a16="http://schemas.microsoft.com/office/drawing/2014/main" id="{DECA83BE-A0A1-F980-911E-82986D433A99}"/>
              </a:ext>
            </a:extLst>
          </p:cNvPr>
          <p:cNvSpPr/>
          <p:nvPr/>
        </p:nvSpPr>
        <p:spPr>
          <a:xfrm>
            <a:off x="5088700" y="4982103"/>
            <a:ext cx="1691641" cy="35417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hlinkClick r:id="rId6" action="ppaction://hlinksldjump"/>
            <a:extLst>
              <a:ext uri="{FF2B5EF4-FFF2-40B4-BE49-F238E27FC236}">
                <a16:creationId xmlns:a16="http://schemas.microsoft.com/office/drawing/2014/main" id="{CA7D173C-BF07-C3F7-F148-229279544832}"/>
              </a:ext>
            </a:extLst>
          </p:cNvPr>
          <p:cNvSpPr/>
          <p:nvPr/>
        </p:nvSpPr>
        <p:spPr>
          <a:xfrm>
            <a:off x="5054672" y="4959420"/>
            <a:ext cx="1749198" cy="338554"/>
          </a:xfrm>
          <a:prstGeom prst="rect">
            <a:avLst/>
          </a:prstGeom>
          <a:noFill/>
        </p:spPr>
        <p:txBody>
          <a:bodyPr wrap="none" lIns="91440" tIns="45720" rIns="91440" bIns="45720">
            <a:spAutoFit/>
          </a:bodyPr>
          <a:lstStyle/>
          <a:p>
            <a:pPr algn="ctr"/>
            <a:r>
              <a:rPr lang="en-PH" sz="1600" b="1" dirty="0">
                <a:ln w="0"/>
                <a:solidFill>
                  <a:schemeClr val="bg1"/>
                </a:solidFill>
                <a:effectLst>
                  <a:outerShdw blurRad="38100" dist="19050" dir="2700000" algn="tl" rotWithShape="0">
                    <a:schemeClr val="dk1">
                      <a:alpha val="40000"/>
                    </a:schemeClr>
                  </a:outerShdw>
                </a:effectLst>
                <a:latin typeface="Bookman Old Style" panose="02050604050505020204" pitchFamily="18" charset="0"/>
              </a:rPr>
              <a:t>E</a:t>
            </a:r>
            <a:r>
              <a:rPr lang="en-US" sz="1600" b="1" dirty="0">
                <a:ln w="0"/>
                <a:solidFill>
                  <a:schemeClr val="bg1"/>
                </a:solidFill>
                <a:effectLst>
                  <a:outerShdw blurRad="38100" dist="19050" dir="2700000" algn="tl" rotWithShape="0">
                    <a:schemeClr val="dk1">
                      <a:alpha val="40000"/>
                    </a:schemeClr>
                  </a:outerShdw>
                </a:effectLst>
                <a:latin typeface="Bookman Old Style" panose="02050604050505020204" pitchFamily="18" charset="0"/>
              </a:rPr>
              <a:t>DIT PROFILE</a:t>
            </a:r>
            <a:endParaRPr lang="en-US" sz="1600" b="1" cap="none" spc="0" dirty="0">
              <a:ln w="0"/>
              <a:solidFill>
                <a:schemeClr val="bg1"/>
              </a:solidFill>
              <a:effectLst>
                <a:outerShdw blurRad="38100" dist="19050" dir="2700000" algn="tl" rotWithShape="0">
                  <a:schemeClr val="dk1">
                    <a:alpha val="40000"/>
                  </a:schemeClr>
                </a:outerShdw>
              </a:effectLst>
              <a:latin typeface="Bookman Old Style" panose="02050604050505020204" pitchFamily="18" charset="0"/>
            </a:endParaRPr>
          </a:p>
        </p:txBody>
      </p:sp>
      <p:pic>
        <p:nvPicPr>
          <p:cNvPr id="2" name="Graphic 1" descr="Single gear with solid fill">
            <a:hlinkClick r:id="rId7" action="ppaction://hlinksldjump"/>
            <a:extLst>
              <a:ext uri="{FF2B5EF4-FFF2-40B4-BE49-F238E27FC236}">
                <a16:creationId xmlns:a16="http://schemas.microsoft.com/office/drawing/2014/main" id="{8B68C3CA-1C45-B793-FE4E-F0042DE68E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88286" y="1504900"/>
            <a:ext cx="433225" cy="433225"/>
          </a:xfrm>
          <a:prstGeom prst="rect">
            <a:avLst/>
          </a:prstGeom>
        </p:spPr>
      </p:pic>
      <p:sp>
        <p:nvSpPr>
          <p:cNvPr id="17" name="Rectangle 16">
            <a:hlinkClick r:id="rId10" action="ppaction://hlinksldjump"/>
            <a:extLst>
              <a:ext uri="{FF2B5EF4-FFF2-40B4-BE49-F238E27FC236}">
                <a16:creationId xmlns:a16="http://schemas.microsoft.com/office/drawing/2014/main" id="{68343288-F43A-4BDF-FDD7-8AD7BAC76BB6}"/>
              </a:ext>
            </a:extLst>
          </p:cNvPr>
          <p:cNvSpPr/>
          <p:nvPr/>
        </p:nvSpPr>
        <p:spPr>
          <a:xfrm>
            <a:off x="338900" y="5778663"/>
            <a:ext cx="2044149"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800" b="1" dirty="0">
                <a:ln w="0"/>
                <a:effectLst>
                  <a:outerShdw blurRad="38100" dist="19050" dir="2700000" algn="tl" rotWithShape="0">
                    <a:schemeClr val="dk1">
                      <a:alpha val="40000"/>
                    </a:schemeClr>
                  </a:outerShdw>
                </a:effectLst>
              </a:rPr>
              <a:t> US</a:t>
            </a:r>
            <a:endParaRPr lang="en-US" sz="2800" b="1" cap="none" spc="0" dirty="0">
              <a:ln w="0"/>
              <a:solidFill>
                <a:schemeClr val="tx1"/>
              </a:solidFill>
              <a:effectLst>
                <a:outerShdw blurRad="38100" dist="19050" dir="2700000" algn="tl" rotWithShape="0">
                  <a:schemeClr val="dk1">
                    <a:alpha val="40000"/>
                  </a:schemeClr>
                </a:outerShdw>
              </a:effectLst>
            </a:endParaRPr>
          </a:p>
        </p:txBody>
      </p:sp>
      <p:sp>
        <p:nvSpPr>
          <p:cNvPr id="18" name="Rectangle 17">
            <a:hlinkClick r:id="rId11" action="ppaction://hlinksldjump"/>
            <a:extLst>
              <a:ext uri="{FF2B5EF4-FFF2-40B4-BE49-F238E27FC236}">
                <a16:creationId xmlns:a16="http://schemas.microsoft.com/office/drawing/2014/main" id="{66BD443B-889C-610E-0EB2-8AC26AF05961}"/>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1" name="Rectangle 20">
            <a:hlinkClick r:id="rId12" action="ppaction://hlinksldjump"/>
            <a:extLst>
              <a:ext uri="{FF2B5EF4-FFF2-40B4-BE49-F238E27FC236}">
                <a16:creationId xmlns:a16="http://schemas.microsoft.com/office/drawing/2014/main" id="{9F68C746-B4D4-F375-2E7D-9574D53F10FB}"/>
              </a:ext>
            </a:extLst>
          </p:cNvPr>
          <p:cNvSpPr/>
          <p:nvPr/>
        </p:nvSpPr>
        <p:spPr>
          <a:xfrm>
            <a:off x="492805" y="2516217"/>
            <a:ext cx="1808508" cy="523220"/>
          </a:xfrm>
          <a:prstGeom prst="rect">
            <a:avLst/>
          </a:prstGeom>
          <a:noFill/>
        </p:spPr>
        <p:txBody>
          <a:bodyPr wrap="none" lIns="91440" tIns="45720" rIns="91440" bIns="45720">
            <a:spAutoFit/>
          </a:bodyPr>
          <a:lstStyle/>
          <a:p>
            <a:pPr algn="ctr"/>
            <a:r>
              <a:rPr lang="en-PH"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ORDERS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2" name="Rectangle 21">
            <a:hlinkClick r:id="rId13" action="ppaction://hlinksldjump"/>
            <a:extLst>
              <a:ext uri="{FF2B5EF4-FFF2-40B4-BE49-F238E27FC236}">
                <a16:creationId xmlns:a16="http://schemas.microsoft.com/office/drawing/2014/main" id="{2507DFA2-88CC-6610-D46E-43EFA1B622F4}"/>
              </a:ext>
            </a:extLst>
          </p:cNvPr>
          <p:cNvSpPr/>
          <p:nvPr/>
        </p:nvSpPr>
        <p:spPr>
          <a:xfrm>
            <a:off x="694783" y="3349308"/>
            <a:ext cx="1404552" cy="523220"/>
          </a:xfrm>
          <a:prstGeom prst="rect">
            <a:avLst/>
          </a:prstGeom>
          <a:noFill/>
        </p:spPr>
        <p:txBody>
          <a:bodyPr wrap="none" lIns="91440" tIns="45720" rIns="91440" bIns="45720">
            <a:spAutoFit/>
          </a:bodyPr>
          <a:lstStyle/>
          <a:p>
            <a:pPr algn="ctr"/>
            <a:r>
              <a:rPr lang="en-PH"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4" name="Rectangle 23">
            <a:hlinkClick r:id="rId14" action="ppaction://hlinksldjump"/>
            <a:extLst>
              <a:ext uri="{FF2B5EF4-FFF2-40B4-BE49-F238E27FC236}">
                <a16:creationId xmlns:a16="http://schemas.microsoft.com/office/drawing/2014/main" id="{2989DD10-6950-F273-E7A9-E66F4FA4BE2A}"/>
              </a:ext>
            </a:extLst>
          </p:cNvPr>
          <p:cNvSpPr/>
          <p:nvPr/>
        </p:nvSpPr>
        <p:spPr>
          <a:xfrm>
            <a:off x="321223" y="4203307"/>
            <a:ext cx="2089034"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rPr>
              <a:t>I</a:t>
            </a:r>
            <a:r>
              <a:rPr lang="en-US" sz="2400" b="1" dirty="0">
                <a:ln w="0"/>
                <a:effectLst>
                  <a:outerShdw blurRad="38100" dist="19050" dir="2700000" algn="tl" rotWithShape="0">
                    <a:schemeClr val="dk1">
                      <a:alpha val="40000"/>
                    </a:schemeClr>
                  </a:outerShdw>
                </a:effectLst>
                <a:latin typeface="Bookman Old Style" panose="02050604050505020204" pitchFamily="18" charset="0"/>
              </a:rPr>
              <a:t>NVENTORY</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Tree>
    <p:extLst>
      <p:ext uri="{BB962C8B-B14F-4D97-AF65-F5344CB8AC3E}">
        <p14:creationId xmlns:p14="http://schemas.microsoft.com/office/powerpoint/2010/main" val="818468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91E5B-DB54-3DFD-7417-D56574594D4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B76FEFA-1DAD-D471-B1B6-F753179EBDE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35DF4BE1-B90B-FF65-1C13-504E6B23B664}"/>
              </a:ext>
            </a:extLst>
          </p:cNvPr>
          <p:cNvSpPr/>
          <p:nvPr/>
        </p:nvSpPr>
        <p:spPr>
          <a:xfrm>
            <a:off x="297856" y="1507631"/>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pic>
        <p:nvPicPr>
          <p:cNvPr id="25" name="Picture 24" descr="A logo of a person with a mustache and two cups&#10;&#10;Description automatically generated">
            <a:extLst>
              <a:ext uri="{FF2B5EF4-FFF2-40B4-BE49-F238E27FC236}">
                <a16:creationId xmlns:a16="http://schemas.microsoft.com/office/drawing/2014/main" id="{A3E239A4-01B1-AEE4-C325-269FBA1F7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855" y="137677"/>
            <a:ext cx="2126239" cy="1120351"/>
          </a:xfrm>
          <a:prstGeom prst="rect">
            <a:avLst/>
          </a:prstGeom>
          <a:scene3d>
            <a:camera prst="orthographicFront"/>
            <a:lightRig rig="threePt" dir="t"/>
          </a:scene3d>
          <a:sp3d>
            <a:bevelT w="114300" prst="artDeco"/>
          </a:sp3d>
        </p:spPr>
      </p:pic>
      <p:sp>
        <p:nvSpPr>
          <p:cNvPr id="6" name="Rectangle 5">
            <a:extLst>
              <a:ext uri="{FF2B5EF4-FFF2-40B4-BE49-F238E27FC236}">
                <a16:creationId xmlns:a16="http://schemas.microsoft.com/office/drawing/2014/main" id="{77DAB8AD-675B-687D-7E8C-3A6394791559}"/>
              </a:ext>
            </a:extLst>
          </p:cNvPr>
          <p:cNvSpPr/>
          <p:nvPr/>
        </p:nvSpPr>
        <p:spPr>
          <a:xfrm>
            <a:off x="2522230" y="169191"/>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sp>
        <p:nvSpPr>
          <p:cNvPr id="4" name="Rectangle 3">
            <a:extLst>
              <a:ext uri="{FF2B5EF4-FFF2-40B4-BE49-F238E27FC236}">
                <a16:creationId xmlns:a16="http://schemas.microsoft.com/office/drawing/2014/main" id="{F13FEFCF-BCD2-C9B4-C2D3-B43D637FEA8B}"/>
              </a:ext>
            </a:extLst>
          </p:cNvPr>
          <p:cNvSpPr/>
          <p:nvPr/>
        </p:nvSpPr>
        <p:spPr>
          <a:xfrm>
            <a:off x="366109" y="4968610"/>
            <a:ext cx="2044148" cy="684469"/>
          </a:xfrm>
          <a:prstGeom prst="rect">
            <a:avLst/>
          </a:prstGeom>
          <a:solidFill>
            <a:schemeClr val="accent2"/>
          </a:solidFill>
          <a:ln>
            <a:solidFill>
              <a:schemeClr val="bg2"/>
            </a:solidFill>
          </a:ln>
          <a:effectLst>
            <a:glow rad="1397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9678F67-CF76-312C-2A8B-511EF9334EF8}"/>
              </a:ext>
            </a:extLst>
          </p:cNvPr>
          <p:cNvSpPr/>
          <p:nvPr/>
        </p:nvSpPr>
        <p:spPr>
          <a:xfrm>
            <a:off x="455876" y="5088690"/>
            <a:ext cx="186461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 name="Rectangle 1">
            <a:extLst>
              <a:ext uri="{FF2B5EF4-FFF2-40B4-BE49-F238E27FC236}">
                <a16:creationId xmlns:a16="http://schemas.microsoft.com/office/drawing/2014/main" id="{10270511-73F9-91BD-BC06-DB41F49E8B3D}"/>
              </a:ext>
            </a:extLst>
          </p:cNvPr>
          <p:cNvSpPr/>
          <p:nvPr/>
        </p:nvSpPr>
        <p:spPr>
          <a:xfrm>
            <a:off x="4724171" y="1392987"/>
            <a:ext cx="4267200" cy="495908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Single gear with solid fill">
            <a:hlinkClick r:id="rId5" action="ppaction://hlinksldjump"/>
            <a:extLst>
              <a:ext uri="{FF2B5EF4-FFF2-40B4-BE49-F238E27FC236}">
                <a16:creationId xmlns:a16="http://schemas.microsoft.com/office/drawing/2014/main" id="{F7E9F3BF-3409-B984-12F7-92DB73983C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58146" y="1405225"/>
            <a:ext cx="433225" cy="433225"/>
          </a:xfrm>
          <a:prstGeom prst="rect">
            <a:avLst/>
          </a:prstGeom>
        </p:spPr>
      </p:pic>
      <p:sp>
        <p:nvSpPr>
          <p:cNvPr id="18" name="TextBox 17">
            <a:extLst>
              <a:ext uri="{FF2B5EF4-FFF2-40B4-BE49-F238E27FC236}">
                <a16:creationId xmlns:a16="http://schemas.microsoft.com/office/drawing/2014/main" id="{1A92FC16-6BB8-F263-D7DC-25E70099FC92}"/>
              </a:ext>
            </a:extLst>
          </p:cNvPr>
          <p:cNvSpPr txBox="1"/>
          <p:nvPr/>
        </p:nvSpPr>
        <p:spPr>
          <a:xfrm>
            <a:off x="5584645" y="1469118"/>
            <a:ext cx="2546252" cy="369332"/>
          </a:xfrm>
          <a:prstGeom prst="rect">
            <a:avLst/>
          </a:prstGeom>
          <a:noFill/>
        </p:spPr>
        <p:txBody>
          <a:bodyPr wrap="square" rtlCol="0">
            <a:spAutoFit/>
          </a:bodyPr>
          <a:lstStyle/>
          <a:p>
            <a:pPr algn="ctr"/>
            <a:r>
              <a:rPr lang="en-PH" b="1" dirty="0">
                <a:latin typeface="Bookman Old Style" panose="02050604050505020204" pitchFamily="18" charset="0"/>
              </a:rPr>
              <a:t>Account Settings</a:t>
            </a:r>
          </a:p>
        </p:txBody>
      </p:sp>
      <p:sp>
        <p:nvSpPr>
          <p:cNvPr id="21" name="TextBox 20">
            <a:hlinkClick r:id="rId8" action="ppaction://hlinksldjump"/>
            <a:extLst>
              <a:ext uri="{FF2B5EF4-FFF2-40B4-BE49-F238E27FC236}">
                <a16:creationId xmlns:a16="http://schemas.microsoft.com/office/drawing/2014/main" id="{A9951393-98F2-D476-FFDF-E5E5AE37C519}"/>
              </a:ext>
            </a:extLst>
          </p:cNvPr>
          <p:cNvSpPr txBox="1"/>
          <p:nvPr/>
        </p:nvSpPr>
        <p:spPr>
          <a:xfrm>
            <a:off x="5545164" y="2665095"/>
            <a:ext cx="2625213" cy="369332"/>
          </a:xfrm>
          <a:prstGeom prst="rect">
            <a:avLst/>
          </a:prstGeom>
          <a:solidFill>
            <a:schemeClr val="accent1">
              <a:lumMod val="50000"/>
            </a:schemeClr>
          </a:solidFill>
        </p:spPr>
        <p:txBody>
          <a:bodyPr wrap="square" rtlCol="0">
            <a:spAutoFit/>
          </a:bodyPr>
          <a:lstStyle/>
          <a:p>
            <a:pPr algn="ctr"/>
            <a:r>
              <a:rPr lang="en-PH" b="1" dirty="0">
                <a:solidFill>
                  <a:schemeClr val="bg1"/>
                </a:solidFill>
                <a:latin typeface="Bookman Old Style" panose="02050604050505020204" pitchFamily="18" charset="0"/>
              </a:rPr>
              <a:t>Change Password</a:t>
            </a:r>
            <a:endParaRPr lang="en-US" b="1" dirty="0">
              <a:solidFill>
                <a:schemeClr val="bg1"/>
              </a:solidFill>
              <a:latin typeface="Bookman Old Style" panose="02050604050505020204" pitchFamily="18" charset="0"/>
            </a:endParaRPr>
          </a:p>
        </p:txBody>
      </p:sp>
      <p:sp>
        <p:nvSpPr>
          <p:cNvPr id="22" name="Rectangle 21">
            <a:hlinkClick r:id="rId9" action="ppaction://hlinksldjump"/>
            <a:extLst>
              <a:ext uri="{FF2B5EF4-FFF2-40B4-BE49-F238E27FC236}">
                <a16:creationId xmlns:a16="http://schemas.microsoft.com/office/drawing/2014/main" id="{1CB09618-B644-274B-EBDA-68969205D194}"/>
              </a:ext>
            </a:extLst>
          </p:cNvPr>
          <p:cNvSpPr/>
          <p:nvPr/>
        </p:nvSpPr>
        <p:spPr>
          <a:xfrm>
            <a:off x="7723009" y="6027495"/>
            <a:ext cx="1268362" cy="319487"/>
          </a:xfrm>
          <a:prstGeom prst="rect">
            <a:avLst/>
          </a:prstGeom>
          <a:solidFill>
            <a:srgbClr val="C00000"/>
          </a:solidFill>
          <a:ln>
            <a:solidFill>
              <a:schemeClr val="accent2">
                <a:lumMod val="60000"/>
                <a:lumOff val="40000"/>
              </a:schemeClr>
            </a:solidFill>
          </a:ln>
          <a:effectLst>
            <a:outerShdw blurRad="190500" dist="228600" dir="2700000" algn="ctr">
              <a:srgbClr val="000000">
                <a:alpha val="30000"/>
              </a:srgbClr>
            </a:outerShdw>
            <a:softEdge rad="31750"/>
          </a:effectLst>
          <a:scene3d>
            <a:camera prst="orthographicFront">
              <a:rot lat="0" lon="0" rev="0"/>
            </a:camera>
            <a:lightRig rig="glow" dir="t">
              <a:rot lat="0" lon="0" rev="4800000"/>
            </a:lightRig>
          </a:scene3d>
          <a:sp3d prstMaterial="matte">
            <a:bevelT w="127000" h="63500"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050" b="1" dirty="0">
                <a:solidFill>
                  <a:schemeClr val="bg1"/>
                </a:solidFill>
                <a:latin typeface="Bookman Old Style" panose="02050604050505020204" pitchFamily="18" charset="0"/>
                <a:cs typeface="Arial" panose="020B0604020202020204" pitchFamily="34" charset="0"/>
              </a:rPr>
              <a:t>LOGOUT</a:t>
            </a:r>
          </a:p>
        </p:txBody>
      </p:sp>
      <p:pic>
        <p:nvPicPr>
          <p:cNvPr id="24" name="Picture 23" descr="A black background with a black square&#10;&#10;Description automatically generated with medium confidence">
            <a:hlinkClick r:id="rId10" action="ppaction://hlinksldjump"/>
            <a:extLst>
              <a:ext uri="{FF2B5EF4-FFF2-40B4-BE49-F238E27FC236}">
                <a16:creationId xmlns:a16="http://schemas.microsoft.com/office/drawing/2014/main" id="{6E416EF7-25B4-0B05-7ED9-A55902721C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674" y="1411253"/>
            <a:ext cx="291778" cy="291778"/>
          </a:xfrm>
          <a:prstGeom prst="rect">
            <a:avLst/>
          </a:prstGeom>
        </p:spPr>
      </p:pic>
      <p:sp>
        <p:nvSpPr>
          <p:cNvPr id="26" name="Rectangle 25">
            <a:hlinkClick r:id="rId12" action="ppaction://hlinksldjump"/>
            <a:extLst>
              <a:ext uri="{FF2B5EF4-FFF2-40B4-BE49-F238E27FC236}">
                <a16:creationId xmlns:a16="http://schemas.microsoft.com/office/drawing/2014/main" id="{E2A0913E-BAC2-DA39-1229-17FFE1DC70C2}"/>
              </a:ext>
            </a:extLst>
          </p:cNvPr>
          <p:cNvSpPr/>
          <p:nvPr/>
        </p:nvSpPr>
        <p:spPr>
          <a:xfrm>
            <a:off x="338900" y="5778663"/>
            <a:ext cx="2044149"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800" b="1" dirty="0">
                <a:ln w="0"/>
                <a:effectLst>
                  <a:outerShdw blurRad="38100" dist="19050" dir="2700000" algn="tl" rotWithShape="0">
                    <a:schemeClr val="dk1">
                      <a:alpha val="40000"/>
                    </a:schemeClr>
                  </a:outerShdw>
                </a:effectLst>
              </a:rPr>
              <a:t> US</a:t>
            </a:r>
            <a:endParaRPr lang="en-US" sz="2800" b="1" cap="none" spc="0" dirty="0">
              <a:ln w="0"/>
              <a:solidFill>
                <a:schemeClr val="tx1"/>
              </a:solidFill>
              <a:effectLst>
                <a:outerShdw blurRad="38100" dist="19050" dir="2700000" algn="tl" rotWithShape="0">
                  <a:schemeClr val="dk1">
                    <a:alpha val="40000"/>
                  </a:schemeClr>
                </a:outerShdw>
              </a:effectLst>
            </a:endParaRPr>
          </a:p>
        </p:txBody>
      </p:sp>
      <p:sp>
        <p:nvSpPr>
          <p:cNvPr id="27" name="Rectangle 26">
            <a:hlinkClick r:id="rId13" action="ppaction://hlinksldjump"/>
            <a:extLst>
              <a:ext uri="{FF2B5EF4-FFF2-40B4-BE49-F238E27FC236}">
                <a16:creationId xmlns:a16="http://schemas.microsoft.com/office/drawing/2014/main" id="{CB858D6B-A883-3BCE-910D-081E15180A35}"/>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8" name="Rectangle 27">
            <a:hlinkClick r:id="rId14" action="ppaction://hlinksldjump"/>
            <a:extLst>
              <a:ext uri="{FF2B5EF4-FFF2-40B4-BE49-F238E27FC236}">
                <a16:creationId xmlns:a16="http://schemas.microsoft.com/office/drawing/2014/main" id="{135E0E1B-FB62-C33E-E97A-5A5D2A9FA26F}"/>
              </a:ext>
            </a:extLst>
          </p:cNvPr>
          <p:cNvSpPr/>
          <p:nvPr/>
        </p:nvSpPr>
        <p:spPr>
          <a:xfrm>
            <a:off x="492805" y="2516217"/>
            <a:ext cx="1808508" cy="523220"/>
          </a:xfrm>
          <a:prstGeom prst="rect">
            <a:avLst/>
          </a:prstGeom>
          <a:noFill/>
        </p:spPr>
        <p:txBody>
          <a:bodyPr wrap="none" lIns="91440" tIns="45720" rIns="91440" bIns="45720">
            <a:spAutoFit/>
          </a:bodyPr>
          <a:lstStyle/>
          <a:p>
            <a:pPr algn="ctr"/>
            <a:r>
              <a:rPr lang="en-PH"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ORDERS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9" name="Rectangle 28">
            <a:hlinkClick r:id="rId15" action="ppaction://hlinksldjump"/>
            <a:extLst>
              <a:ext uri="{FF2B5EF4-FFF2-40B4-BE49-F238E27FC236}">
                <a16:creationId xmlns:a16="http://schemas.microsoft.com/office/drawing/2014/main" id="{EB2BEA24-E484-70DF-A95B-B32B49812DCE}"/>
              </a:ext>
            </a:extLst>
          </p:cNvPr>
          <p:cNvSpPr/>
          <p:nvPr/>
        </p:nvSpPr>
        <p:spPr>
          <a:xfrm>
            <a:off x="694783" y="3349308"/>
            <a:ext cx="1404552" cy="523220"/>
          </a:xfrm>
          <a:prstGeom prst="rect">
            <a:avLst/>
          </a:prstGeom>
          <a:noFill/>
        </p:spPr>
        <p:txBody>
          <a:bodyPr wrap="none" lIns="91440" tIns="45720" rIns="91440" bIns="45720">
            <a:spAutoFit/>
          </a:bodyPr>
          <a:lstStyle/>
          <a:p>
            <a:pPr algn="ctr"/>
            <a:r>
              <a:rPr lang="en-PH"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30" name="Rectangle 29">
            <a:hlinkClick r:id="rId10" action="ppaction://hlinksldjump"/>
            <a:extLst>
              <a:ext uri="{FF2B5EF4-FFF2-40B4-BE49-F238E27FC236}">
                <a16:creationId xmlns:a16="http://schemas.microsoft.com/office/drawing/2014/main" id="{A380306B-2D48-B382-5E77-CC608C598DF4}"/>
              </a:ext>
            </a:extLst>
          </p:cNvPr>
          <p:cNvSpPr/>
          <p:nvPr/>
        </p:nvSpPr>
        <p:spPr>
          <a:xfrm>
            <a:off x="321223" y="4203307"/>
            <a:ext cx="2089034"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rPr>
              <a:t>I</a:t>
            </a:r>
            <a:r>
              <a:rPr lang="en-US" sz="2400" b="1" dirty="0">
                <a:ln w="0"/>
                <a:effectLst>
                  <a:outerShdw blurRad="38100" dist="19050" dir="2700000" algn="tl" rotWithShape="0">
                    <a:schemeClr val="dk1">
                      <a:alpha val="40000"/>
                    </a:schemeClr>
                  </a:outerShdw>
                </a:effectLst>
                <a:latin typeface="Bookman Old Style" panose="02050604050505020204" pitchFamily="18" charset="0"/>
              </a:rPr>
              <a:t>NVENTORY</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Tree>
    <p:extLst>
      <p:ext uri="{BB962C8B-B14F-4D97-AF65-F5344CB8AC3E}">
        <p14:creationId xmlns:p14="http://schemas.microsoft.com/office/powerpoint/2010/main" val="4056576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A74EF-A8F0-02C7-9006-63A317C5C83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E6505CE-C184-14E2-A4A4-C1A1E85038D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FC8EE791-45C7-72B6-6D5A-D50B39BA7EAD}"/>
              </a:ext>
            </a:extLst>
          </p:cNvPr>
          <p:cNvSpPr/>
          <p:nvPr/>
        </p:nvSpPr>
        <p:spPr>
          <a:xfrm>
            <a:off x="297856" y="1507631"/>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pic>
        <p:nvPicPr>
          <p:cNvPr id="25" name="Picture 24" descr="A logo of a person with a mustache and two cups&#10;&#10;Description automatically generated">
            <a:extLst>
              <a:ext uri="{FF2B5EF4-FFF2-40B4-BE49-F238E27FC236}">
                <a16:creationId xmlns:a16="http://schemas.microsoft.com/office/drawing/2014/main" id="{EA2A60A8-3C6E-BC66-4CBB-46F6C4302B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855" y="137677"/>
            <a:ext cx="2126239" cy="1120351"/>
          </a:xfrm>
          <a:prstGeom prst="rect">
            <a:avLst/>
          </a:prstGeom>
          <a:scene3d>
            <a:camera prst="orthographicFront"/>
            <a:lightRig rig="threePt" dir="t"/>
          </a:scene3d>
          <a:sp3d>
            <a:bevelT w="114300" prst="artDeco"/>
          </a:sp3d>
        </p:spPr>
      </p:pic>
      <p:sp>
        <p:nvSpPr>
          <p:cNvPr id="6" name="Rectangle 5">
            <a:extLst>
              <a:ext uri="{FF2B5EF4-FFF2-40B4-BE49-F238E27FC236}">
                <a16:creationId xmlns:a16="http://schemas.microsoft.com/office/drawing/2014/main" id="{2A88C3B4-E506-5947-A792-0B23B39F780F}"/>
              </a:ext>
            </a:extLst>
          </p:cNvPr>
          <p:cNvSpPr/>
          <p:nvPr/>
        </p:nvSpPr>
        <p:spPr>
          <a:xfrm>
            <a:off x="2603510" y="197934"/>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sp>
        <p:nvSpPr>
          <p:cNvPr id="4" name="Rectangle 3">
            <a:extLst>
              <a:ext uri="{FF2B5EF4-FFF2-40B4-BE49-F238E27FC236}">
                <a16:creationId xmlns:a16="http://schemas.microsoft.com/office/drawing/2014/main" id="{6EBDB79D-B9BE-43FB-44DA-80E4C6605E6E}"/>
              </a:ext>
            </a:extLst>
          </p:cNvPr>
          <p:cNvSpPr/>
          <p:nvPr/>
        </p:nvSpPr>
        <p:spPr>
          <a:xfrm>
            <a:off x="366109" y="4978254"/>
            <a:ext cx="2044148" cy="684469"/>
          </a:xfrm>
          <a:prstGeom prst="rect">
            <a:avLst/>
          </a:prstGeom>
          <a:solidFill>
            <a:schemeClr val="accent2"/>
          </a:solidFill>
          <a:ln>
            <a:solidFill>
              <a:schemeClr val="bg2"/>
            </a:solidFill>
          </a:ln>
          <a:effectLst>
            <a:glow rad="1397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863E00-DEFF-4203-BC06-0D55DC8375B4}"/>
              </a:ext>
            </a:extLst>
          </p:cNvPr>
          <p:cNvSpPr/>
          <p:nvPr/>
        </p:nvSpPr>
        <p:spPr>
          <a:xfrm>
            <a:off x="518435" y="5053449"/>
            <a:ext cx="186461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 name="Rectangle 1">
            <a:extLst>
              <a:ext uri="{FF2B5EF4-FFF2-40B4-BE49-F238E27FC236}">
                <a16:creationId xmlns:a16="http://schemas.microsoft.com/office/drawing/2014/main" id="{20F0C56D-C80F-80D4-AC69-10D3BF357E56}"/>
              </a:ext>
            </a:extLst>
          </p:cNvPr>
          <p:cNvSpPr/>
          <p:nvPr/>
        </p:nvSpPr>
        <p:spPr>
          <a:xfrm>
            <a:off x="4724171" y="1392987"/>
            <a:ext cx="4267200" cy="495908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Single gear with solid fill">
            <a:hlinkClick r:id="rId5" action="ppaction://hlinksldjump"/>
            <a:extLst>
              <a:ext uri="{FF2B5EF4-FFF2-40B4-BE49-F238E27FC236}">
                <a16:creationId xmlns:a16="http://schemas.microsoft.com/office/drawing/2014/main" id="{EE867BC5-EAEB-9694-8322-F4FACC79AD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58146" y="1405225"/>
            <a:ext cx="433225" cy="433225"/>
          </a:xfrm>
          <a:prstGeom prst="rect">
            <a:avLst/>
          </a:prstGeom>
        </p:spPr>
      </p:pic>
      <p:sp>
        <p:nvSpPr>
          <p:cNvPr id="9" name="TextBox 8">
            <a:extLst>
              <a:ext uri="{FF2B5EF4-FFF2-40B4-BE49-F238E27FC236}">
                <a16:creationId xmlns:a16="http://schemas.microsoft.com/office/drawing/2014/main" id="{64489235-F4B0-5BEB-2E11-AE20B8B92F00}"/>
              </a:ext>
            </a:extLst>
          </p:cNvPr>
          <p:cNvSpPr txBox="1"/>
          <p:nvPr/>
        </p:nvSpPr>
        <p:spPr>
          <a:xfrm>
            <a:off x="5584645" y="1589429"/>
            <a:ext cx="2546252" cy="369332"/>
          </a:xfrm>
          <a:prstGeom prst="rect">
            <a:avLst/>
          </a:prstGeom>
          <a:noFill/>
        </p:spPr>
        <p:txBody>
          <a:bodyPr wrap="square" rtlCol="0">
            <a:spAutoFit/>
          </a:bodyPr>
          <a:lstStyle/>
          <a:p>
            <a:pPr algn="ctr"/>
            <a:r>
              <a:rPr lang="en-PH" b="1" dirty="0">
                <a:latin typeface="Bookman Old Style" panose="02050604050505020204" pitchFamily="18" charset="0"/>
              </a:rPr>
              <a:t>Account Settings</a:t>
            </a:r>
          </a:p>
        </p:txBody>
      </p:sp>
      <p:sp>
        <p:nvSpPr>
          <p:cNvPr id="10" name="TextBox 9">
            <a:extLst>
              <a:ext uri="{FF2B5EF4-FFF2-40B4-BE49-F238E27FC236}">
                <a16:creationId xmlns:a16="http://schemas.microsoft.com/office/drawing/2014/main" id="{51614105-190E-31F5-C08C-0F3408CB17B8}"/>
              </a:ext>
            </a:extLst>
          </p:cNvPr>
          <p:cNvSpPr txBox="1"/>
          <p:nvPr/>
        </p:nvSpPr>
        <p:spPr>
          <a:xfrm>
            <a:off x="5059239" y="2631503"/>
            <a:ext cx="3538579" cy="372073"/>
          </a:xfrm>
          <a:prstGeom prst="rect">
            <a:avLst/>
          </a:prstGeom>
          <a:solidFill>
            <a:schemeClr val="accent3">
              <a:lumMod val="40000"/>
              <a:lumOff val="60000"/>
            </a:schemeClr>
          </a:solidFill>
        </p:spPr>
        <p:txBody>
          <a:bodyPr wrap="square" rtlCol="0">
            <a:spAutoFit/>
          </a:bodyPr>
          <a:lstStyle/>
          <a:p>
            <a:pPr algn="ctr"/>
            <a:r>
              <a:rPr lang="en-PH" b="1" dirty="0">
                <a:latin typeface="Bookman Old Style" panose="02050604050505020204" pitchFamily="18" charset="0"/>
              </a:rPr>
              <a:t>adrian123</a:t>
            </a:r>
            <a:endParaRPr lang="en-US" b="1" dirty="0">
              <a:latin typeface="Bookman Old Style" panose="02050604050505020204" pitchFamily="18" charset="0"/>
            </a:endParaRPr>
          </a:p>
        </p:txBody>
      </p:sp>
      <p:sp>
        <p:nvSpPr>
          <p:cNvPr id="11" name="TextBox 10">
            <a:extLst>
              <a:ext uri="{FF2B5EF4-FFF2-40B4-BE49-F238E27FC236}">
                <a16:creationId xmlns:a16="http://schemas.microsoft.com/office/drawing/2014/main" id="{C7FE73A5-5D56-DD4B-CB0A-C1863375A8A6}"/>
              </a:ext>
            </a:extLst>
          </p:cNvPr>
          <p:cNvSpPr txBox="1"/>
          <p:nvPr/>
        </p:nvSpPr>
        <p:spPr>
          <a:xfrm>
            <a:off x="5059239" y="2247741"/>
            <a:ext cx="2544781" cy="307777"/>
          </a:xfrm>
          <a:prstGeom prst="rect">
            <a:avLst/>
          </a:prstGeom>
          <a:noFill/>
        </p:spPr>
        <p:txBody>
          <a:bodyPr wrap="square" rtlCol="0">
            <a:spAutoFit/>
          </a:bodyPr>
          <a:lstStyle/>
          <a:p>
            <a:r>
              <a:rPr lang="en-PH" sz="1400" b="1" dirty="0">
                <a:latin typeface="Bookman Old Style" panose="02050604050505020204" pitchFamily="18" charset="0"/>
              </a:rPr>
              <a:t>Enter Current Password</a:t>
            </a:r>
            <a:r>
              <a:rPr lang="en-PH" sz="1400" b="1" dirty="0"/>
              <a:t>:</a:t>
            </a:r>
            <a:endParaRPr lang="en-US" sz="1400" b="1" dirty="0"/>
          </a:p>
        </p:txBody>
      </p:sp>
      <p:sp>
        <p:nvSpPr>
          <p:cNvPr id="15" name="TextBox 14">
            <a:extLst>
              <a:ext uri="{FF2B5EF4-FFF2-40B4-BE49-F238E27FC236}">
                <a16:creationId xmlns:a16="http://schemas.microsoft.com/office/drawing/2014/main" id="{A0CD9C6D-0FC6-B5BB-790A-A28AB9E51BEC}"/>
              </a:ext>
            </a:extLst>
          </p:cNvPr>
          <p:cNvSpPr txBox="1"/>
          <p:nvPr/>
        </p:nvSpPr>
        <p:spPr>
          <a:xfrm>
            <a:off x="5059239" y="3598578"/>
            <a:ext cx="3538579" cy="372073"/>
          </a:xfrm>
          <a:prstGeom prst="rect">
            <a:avLst/>
          </a:prstGeom>
          <a:solidFill>
            <a:schemeClr val="accent3">
              <a:lumMod val="40000"/>
              <a:lumOff val="60000"/>
            </a:schemeClr>
          </a:solidFill>
        </p:spPr>
        <p:txBody>
          <a:bodyPr wrap="square" rtlCol="0">
            <a:spAutoFit/>
          </a:bodyPr>
          <a:lstStyle/>
          <a:p>
            <a:pPr algn="ctr"/>
            <a:r>
              <a:rPr lang="en-PH" b="1" dirty="0">
                <a:latin typeface="Bookman Old Style" panose="02050604050505020204" pitchFamily="18" charset="0"/>
              </a:rPr>
              <a:t>Eydri321</a:t>
            </a:r>
            <a:endParaRPr lang="en-US" b="1" dirty="0">
              <a:latin typeface="Bookman Old Style" panose="02050604050505020204" pitchFamily="18" charset="0"/>
            </a:endParaRPr>
          </a:p>
        </p:txBody>
      </p:sp>
      <p:sp>
        <p:nvSpPr>
          <p:cNvPr id="16" name="TextBox 15">
            <a:extLst>
              <a:ext uri="{FF2B5EF4-FFF2-40B4-BE49-F238E27FC236}">
                <a16:creationId xmlns:a16="http://schemas.microsoft.com/office/drawing/2014/main" id="{46D694C1-59A7-3E6B-C059-CD4BAE26364C}"/>
              </a:ext>
            </a:extLst>
          </p:cNvPr>
          <p:cNvSpPr txBox="1"/>
          <p:nvPr/>
        </p:nvSpPr>
        <p:spPr>
          <a:xfrm>
            <a:off x="5059239" y="3256250"/>
            <a:ext cx="2718601" cy="307777"/>
          </a:xfrm>
          <a:prstGeom prst="rect">
            <a:avLst/>
          </a:prstGeom>
          <a:noFill/>
        </p:spPr>
        <p:txBody>
          <a:bodyPr wrap="square" rtlCol="0">
            <a:spAutoFit/>
          </a:bodyPr>
          <a:lstStyle/>
          <a:p>
            <a:r>
              <a:rPr lang="en-PH" sz="1400" b="1" dirty="0">
                <a:latin typeface="Bookman Old Style" panose="02050604050505020204" pitchFamily="18" charset="0"/>
              </a:rPr>
              <a:t>Enter New Password:</a:t>
            </a:r>
            <a:endParaRPr lang="en-US" sz="1400" b="1" dirty="0"/>
          </a:p>
        </p:txBody>
      </p:sp>
      <p:sp>
        <p:nvSpPr>
          <p:cNvPr id="26" name="TextBox 25">
            <a:extLst>
              <a:ext uri="{FF2B5EF4-FFF2-40B4-BE49-F238E27FC236}">
                <a16:creationId xmlns:a16="http://schemas.microsoft.com/office/drawing/2014/main" id="{B2EAA43A-C45D-B5B4-86D8-6A99C84A6BBD}"/>
              </a:ext>
            </a:extLst>
          </p:cNvPr>
          <p:cNvSpPr txBox="1"/>
          <p:nvPr/>
        </p:nvSpPr>
        <p:spPr>
          <a:xfrm>
            <a:off x="5059239" y="4542734"/>
            <a:ext cx="3538579" cy="372073"/>
          </a:xfrm>
          <a:prstGeom prst="rect">
            <a:avLst/>
          </a:prstGeom>
          <a:solidFill>
            <a:schemeClr val="accent3">
              <a:lumMod val="40000"/>
              <a:lumOff val="60000"/>
            </a:schemeClr>
          </a:solidFill>
        </p:spPr>
        <p:txBody>
          <a:bodyPr wrap="square" rtlCol="0">
            <a:spAutoFit/>
          </a:bodyPr>
          <a:lstStyle/>
          <a:p>
            <a:pPr algn="ctr"/>
            <a:r>
              <a:rPr lang="en-PH" b="1" dirty="0">
                <a:latin typeface="Bookman Old Style" panose="02050604050505020204" pitchFamily="18" charset="0"/>
              </a:rPr>
              <a:t>Eydri321</a:t>
            </a:r>
            <a:endParaRPr lang="en-US" b="1" dirty="0">
              <a:latin typeface="Bookman Old Style" panose="02050604050505020204" pitchFamily="18" charset="0"/>
            </a:endParaRPr>
          </a:p>
        </p:txBody>
      </p:sp>
      <p:sp>
        <p:nvSpPr>
          <p:cNvPr id="27" name="TextBox 26">
            <a:extLst>
              <a:ext uri="{FF2B5EF4-FFF2-40B4-BE49-F238E27FC236}">
                <a16:creationId xmlns:a16="http://schemas.microsoft.com/office/drawing/2014/main" id="{4F14B70F-04DA-AE6E-E034-7E5A226F262C}"/>
              </a:ext>
            </a:extLst>
          </p:cNvPr>
          <p:cNvSpPr txBox="1"/>
          <p:nvPr/>
        </p:nvSpPr>
        <p:spPr>
          <a:xfrm>
            <a:off x="5085755" y="4234957"/>
            <a:ext cx="2629906" cy="307777"/>
          </a:xfrm>
          <a:prstGeom prst="rect">
            <a:avLst/>
          </a:prstGeom>
          <a:noFill/>
        </p:spPr>
        <p:txBody>
          <a:bodyPr wrap="square" rtlCol="0">
            <a:spAutoFit/>
          </a:bodyPr>
          <a:lstStyle/>
          <a:p>
            <a:r>
              <a:rPr lang="en-PH" sz="1400" b="1" dirty="0">
                <a:latin typeface="Bookman Old Style" panose="02050604050505020204" pitchFamily="18" charset="0"/>
              </a:rPr>
              <a:t>Confirm Password:</a:t>
            </a:r>
            <a:endParaRPr lang="en-US" sz="1400" b="1" dirty="0"/>
          </a:p>
        </p:txBody>
      </p:sp>
      <p:sp>
        <p:nvSpPr>
          <p:cNvPr id="28" name="TextBox 27">
            <a:hlinkClick r:id="rId8" action="ppaction://hlinksldjump"/>
            <a:extLst>
              <a:ext uri="{FF2B5EF4-FFF2-40B4-BE49-F238E27FC236}">
                <a16:creationId xmlns:a16="http://schemas.microsoft.com/office/drawing/2014/main" id="{AFFCF637-055E-875B-BC4C-E736FD37AAF4}"/>
              </a:ext>
            </a:extLst>
          </p:cNvPr>
          <p:cNvSpPr txBox="1"/>
          <p:nvPr/>
        </p:nvSpPr>
        <p:spPr>
          <a:xfrm>
            <a:off x="6011028" y="5066776"/>
            <a:ext cx="1684264" cy="307777"/>
          </a:xfrm>
          <a:prstGeom prst="rect">
            <a:avLst/>
          </a:prstGeom>
          <a:solidFill>
            <a:srgbClr val="00B050"/>
          </a:solidFill>
        </p:spPr>
        <p:txBody>
          <a:bodyPr wrap="square" rtlCol="0">
            <a:spAutoFit/>
          </a:bodyPr>
          <a:lstStyle/>
          <a:p>
            <a:pPr algn="ctr"/>
            <a:r>
              <a:rPr lang="en-PH" sz="1400" b="1" dirty="0">
                <a:solidFill>
                  <a:schemeClr val="bg1"/>
                </a:solidFill>
                <a:latin typeface="Bookman Old Style" panose="02050604050505020204" pitchFamily="18" charset="0"/>
              </a:rPr>
              <a:t>Save Changes</a:t>
            </a:r>
            <a:endParaRPr lang="en-US" sz="1400" b="1" dirty="0">
              <a:solidFill>
                <a:schemeClr val="bg1"/>
              </a:solidFill>
              <a:latin typeface="Bookman Old Style" panose="02050604050505020204" pitchFamily="18" charset="0"/>
            </a:endParaRPr>
          </a:p>
        </p:txBody>
      </p:sp>
      <p:sp>
        <p:nvSpPr>
          <p:cNvPr id="29" name="TextBox 28">
            <a:hlinkClick r:id="rId9" action="ppaction://hlinksldjump"/>
            <a:extLst>
              <a:ext uri="{FF2B5EF4-FFF2-40B4-BE49-F238E27FC236}">
                <a16:creationId xmlns:a16="http://schemas.microsoft.com/office/drawing/2014/main" id="{1F5AE059-440A-5B7C-AECF-DC23D465AA3C}"/>
              </a:ext>
            </a:extLst>
          </p:cNvPr>
          <p:cNvSpPr txBox="1"/>
          <p:nvPr/>
        </p:nvSpPr>
        <p:spPr>
          <a:xfrm>
            <a:off x="6624091" y="5320489"/>
            <a:ext cx="808053" cy="369332"/>
          </a:xfrm>
          <a:prstGeom prst="rect">
            <a:avLst/>
          </a:prstGeom>
          <a:noFill/>
        </p:spPr>
        <p:txBody>
          <a:bodyPr wrap="square" rtlCol="0">
            <a:spAutoFit/>
          </a:bodyPr>
          <a:lstStyle/>
          <a:p>
            <a:r>
              <a:rPr lang="en-PH" sz="1100" b="1" dirty="0">
                <a:latin typeface="Bookman Old Style" panose="02050604050505020204" pitchFamily="18" charset="0"/>
                <a:hlinkClick r:id="rId5" action="ppaction://hlinksldjump"/>
              </a:rPr>
              <a:t>Back</a:t>
            </a:r>
            <a:r>
              <a:rPr lang="en-PH" dirty="0">
                <a:hlinkClick r:id="rId10" action="ppaction://hlinksldjump"/>
              </a:rPr>
              <a:t> </a:t>
            </a:r>
            <a:endParaRPr lang="en-US" dirty="0"/>
          </a:p>
        </p:txBody>
      </p:sp>
      <p:sp>
        <p:nvSpPr>
          <p:cNvPr id="30" name="Rectangle 29">
            <a:hlinkClick r:id="rId11" action="ppaction://hlinksldjump"/>
            <a:extLst>
              <a:ext uri="{FF2B5EF4-FFF2-40B4-BE49-F238E27FC236}">
                <a16:creationId xmlns:a16="http://schemas.microsoft.com/office/drawing/2014/main" id="{B8DF6029-8E51-F279-E0AF-D5EAEDAB44E5}"/>
              </a:ext>
            </a:extLst>
          </p:cNvPr>
          <p:cNvSpPr/>
          <p:nvPr/>
        </p:nvSpPr>
        <p:spPr>
          <a:xfrm>
            <a:off x="338900" y="5778663"/>
            <a:ext cx="2044149"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800" b="1" dirty="0">
                <a:ln w="0"/>
                <a:effectLst>
                  <a:outerShdw blurRad="38100" dist="19050" dir="2700000" algn="tl" rotWithShape="0">
                    <a:schemeClr val="dk1">
                      <a:alpha val="40000"/>
                    </a:schemeClr>
                  </a:outerShdw>
                </a:effectLst>
              </a:rPr>
              <a:t> US</a:t>
            </a:r>
            <a:endParaRPr lang="en-US" sz="2800" b="1" cap="none" spc="0" dirty="0">
              <a:ln w="0"/>
              <a:solidFill>
                <a:schemeClr val="tx1"/>
              </a:solidFill>
              <a:effectLst>
                <a:outerShdw blurRad="38100" dist="19050" dir="2700000" algn="tl" rotWithShape="0">
                  <a:schemeClr val="dk1">
                    <a:alpha val="40000"/>
                  </a:schemeClr>
                </a:outerShdw>
              </a:effectLst>
            </a:endParaRPr>
          </a:p>
        </p:txBody>
      </p:sp>
      <p:sp>
        <p:nvSpPr>
          <p:cNvPr id="32" name="Rectangle 31">
            <a:hlinkClick r:id="rId12" action="ppaction://hlinksldjump"/>
            <a:extLst>
              <a:ext uri="{FF2B5EF4-FFF2-40B4-BE49-F238E27FC236}">
                <a16:creationId xmlns:a16="http://schemas.microsoft.com/office/drawing/2014/main" id="{FE70F8A7-EE7B-80AB-4EBB-3A8C03F0B9F8}"/>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33" name="Rectangle 32">
            <a:hlinkClick r:id="rId13" action="ppaction://hlinksldjump"/>
            <a:extLst>
              <a:ext uri="{FF2B5EF4-FFF2-40B4-BE49-F238E27FC236}">
                <a16:creationId xmlns:a16="http://schemas.microsoft.com/office/drawing/2014/main" id="{00281975-68F1-15EB-5DAA-5C487DCEFEB3}"/>
              </a:ext>
            </a:extLst>
          </p:cNvPr>
          <p:cNvSpPr/>
          <p:nvPr/>
        </p:nvSpPr>
        <p:spPr>
          <a:xfrm>
            <a:off x="492805" y="2516217"/>
            <a:ext cx="1808508" cy="523220"/>
          </a:xfrm>
          <a:prstGeom prst="rect">
            <a:avLst/>
          </a:prstGeom>
          <a:noFill/>
        </p:spPr>
        <p:txBody>
          <a:bodyPr wrap="none" lIns="91440" tIns="45720" rIns="91440" bIns="45720">
            <a:spAutoFit/>
          </a:bodyPr>
          <a:lstStyle/>
          <a:p>
            <a:pPr algn="ctr"/>
            <a:r>
              <a:rPr lang="en-PH"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ORDERS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34" name="Rectangle 33">
            <a:hlinkClick r:id="rId14" action="ppaction://hlinksldjump"/>
            <a:extLst>
              <a:ext uri="{FF2B5EF4-FFF2-40B4-BE49-F238E27FC236}">
                <a16:creationId xmlns:a16="http://schemas.microsoft.com/office/drawing/2014/main" id="{DBC51103-710B-2F8A-F01C-8596AA90D03F}"/>
              </a:ext>
            </a:extLst>
          </p:cNvPr>
          <p:cNvSpPr/>
          <p:nvPr/>
        </p:nvSpPr>
        <p:spPr>
          <a:xfrm>
            <a:off x="694783" y="3349308"/>
            <a:ext cx="1404552" cy="523220"/>
          </a:xfrm>
          <a:prstGeom prst="rect">
            <a:avLst/>
          </a:prstGeom>
          <a:noFill/>
        </p:spPr>
        <p:txBody>
          <a:bodyPr wrap="none" lIns="91440" tIns="45720" rIns="91440" bIns="45720">
            <a:spAutoFit/>
          </a:bodyPr>
          <a:lstStyle/>
          <a:p>
            <a:pPr algn="ctr"/>
            <a:r>
              <a:rPr lang="en-PH"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35" name="Rectangle 34">
            <a:hlinkClick r:id="rId15" action="ppaction://hlinksldjump"/>
            <a:extLst>
              <a:ext uri="{FF2B5EF4-FFF2-40B4-BE49-F238E27FC236}">
                <a16:creationId xmlns:a16="http://schemas.microsoft.com/office/drawing/2014/main" id="{A1DA53D1-9614-7111-2E10-BF3E7E582A04}"/>
              </a:ext>
            </a:extLst>
          </p:cNvPr>
          <p:cNvSpPr/>
          <p:nvPr/>
        </p:nvSpPr>
        <p:spPr>
          <a:xfrm>
            <a:off x="321223" y="4203307"/>
            <a:ext cx="2089034"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rPr>
              <a:t>I</a:t>
            </a:r>
            <a:r>
              <a:rPr lang="en-US" sz="2400" b="1" dirty="0">
                <a:ln w="0"/>
                <a:effectLst>
                  <a:outerShdw blurRad="38100" dist="19050" dir="2700000" algn="tl" rotWithShape="0">
                    <a:schemeClr val="dk1">
                      <a:alpha val="40000"/>
                    </a:schemeClr>
                  </a:outerShdw>
                </a:effectLst>
                <a:latin typeface="Bookman Old Style" panose="02050604050505020204" pitchFamily="18" charset="0"/>
              </a:rPr>
              <a:t>NVENTORY</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Tree>
    <p:extLst>
      <p:ext uri="{BB962C8B-B14F-4D97-AF65-F5344CB8AC3E}">
        <p14:creationId xmlns:p14="http://schemas.microsoft.com/office/powerpoint/2010/main" val="3230031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40026-1992-2080-A9A2-3621CBF27DD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F248CF1-216F-1C62-3C9A-43032D148D4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20AAF67B-F587-C9B3-7771-53162B5AA5F7}"/>
              </a:ext>
            </a:extLst>
          </p:cNvPr>
          <p:cNvSpPr/>
          <p:nvPr/>
        </p:nvSpPr>
        <p:spPr>
          <a:xfrm>
            <a:off x="297856" y="1507631"/>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pic>
        <p:nvPicPr>
          <p:cNvPr id="25" name="Picture 24" descr="A logo of a person with a mustache and two cups&#10;&#10;Description automatically generated">
            <a:extLst>
              <a:ext uri="{FF2B5EF4-FFF2-40B4-BE49-F238E27FC236}">
                <a16:creationId xmlns:a16="http://schemas.microsoft.com/office/drawing/2014/main" id="{AC2D41D4-0727-159D-A816-C023DB0AED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855" y="137677"/>
            <a:ext cx="2126239" cy="1120351"/>
          </a:xfrm>
          <a:prstGeom prst="rect">
            <a:avLst/>
          </a:prstGeom>
          <a:scene3d>
            <a:camera prst="orthographicFront"/>
            <a:lightRig rig="threePt" dir="t"/>
          </a:scene3d>
          <a:sp3d>
            <a:bevelT w="114300" prst="artDeco"/>
          </a:sp3d>
        </p:spPr>
      </p:pic>
      <p:sp>
        <p:nvSpPr>
          <p:cNvPr id="6" name="Rectangle 5">
            <a:extLst>
              <a:ext uri="{FF2B5EF4-FFF2-40B4-BE49-F238E27FC236}">
                <a16:creationId xmlns:a16="http://schemas.microsoft.com/office/drawing/2014/main" id="{D8EFE23F-0E67-0C12-01DD-E3D857B2A5C7}"/>
              </a:ext>
            </a:extLst>
          </p:cNvPr>
          <p:cNvSpPr/>
          <p:nvPr/>
        </p:nvSpPr>
        <p:spPr>
          <a:xfrm>
            <a:off x="2582300" y="235208"/>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sp>
        <p:nvSpPr>
          <p:cNvPr id="4" name="Rectangle 3">
            <a:extLst>
              <a:ext uri="{FF2B5EF4-FFF2-40B4-BE49-F238E27FC236}">
                <a16:creationId xmlns:a16="http://schemas.microsoft.com/office/drawing/2014/main" id="{1EC68676-A5F6-E132-C5BE-3821A9BC2776}"/>
              </a:ext>
            </a:extLst>
          </p:cNvPr>
          <p:cNvSpPr/>
          <p:nvPr/>
        </p:nvSpPr>
        <p:spPr>
          <a:xfrm>
            <a:off x="360890" y="4968610"/>
            <a:ext cx="2044148" cy="684469"/>
          </a:xfrm>
          <a:prstGeom prst="rect">
            <a:avLst/>
          </a:prstGeom>
          <a:solidFill>
            <a:schemeClr val="accent2"/>
          </a:solidFill>
          <a:ln>
            <a:solidFill>
              <a:schemeClr val="bg2"/>
            </a:solidFill>
          </a:ln>
          <a:effectLst>
            <a:glow rad="1397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7B66400-8FBE-672B-1B48-0A941E741355}"/>
              </a:ext>
            </a:extLst>
          </p:cNvPr>
          <p:cNvSpPr/>
          <p:nvPr/>
        </p:nvSpPr>
        <p:spPr>
          <a:xfrm>
            <a:off x="492805" y="5063893"/>
            <a:ext cx="186461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 name="Rectangle 1">
            <a:extLst>
              <a:ext uri="{FF2B5EF4-FFF2-40B4-BE49-F238E27FC236}">
                <a16:creationId xmlns:a16="http://schemas.microsoft.com/office/drawing/2014/main" id="{66402CAD-5497-1153-D5EE-965CB8E98E53}"/>
              </a:ext>
            </a:extLst>
          </p:cNvPr>
          <p:cNvSpPr/>
          <p:nvPr/>
        </p:nvSpPr>
        <p:spPr>
          <a:xfrm>
            <a:off x="4724171" y="1392987"/>
            <a:ext cx="4267200" cy="495908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Single gear with solid fill">
            <a:hlinkClick r:id="rId5" action="ppaction://hlinksldjump"/>
            <a:extLst>
              <a:ext uri="{FF2B5EF4-FFF2-40B4-BE49-F238E27FC236}">
                <a16:creationId xmlns:a16="http://schemas.microsoft.com/office/drawing/2014/main" id="{14866D26-54FC-17C5-6889-1B83700AF2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58146" y="1405225"/>
            <a:ext cx="433225" cy="433225"/>
          </a:xfrm>
          <a:prstGeom prst="rect">
            <a:avLst/>
          </a:prstGeom>
        </p:spPr>
      </p:pic>
      <p:sp>
        <p:nvSpPr>
          <p:cNvPr id="9" name="TextBox 8">
            <a:extLst>
              <a:ext uri="{FF2B5EF4-FFF2-40B4-BE49-F238E27FC236}">
                <a16:creationId xmlns:a16="http://schemas.microsoft.com/office/drawing/2014/main" id="{1377CD24-FBCA-D0D7-67D4-F6CD273D9E64}"/>
              </a:ext>
            </a:extLst>
          </p:cNvPr>
          <p:cNvSpPr txBox="1"/>
          <p:nvPr/>
        </p:nvSpPr>
        <p:spPr>
          <a:xfrm>
            <a:off x="5584645" y="1589429"/>
            <a:ext cx="2546252" cy="369332"/>
          </a:xfrm>
          <a:prstGeom prst="rect">
            <a:avLst/>
          </a:prstGeom>
          <a:noFill/>
        </p:spPr>
        <p:txBody>
          <a:bodyPr wrap="square" rtlCol="0">
            <a:spAutoFit/>
          </a:bodyPr>
          <a:lstStyle/>
          <a:p>
            <a:pPr algn="ctr"/>
            <a:r>
              <a:rPr lang="en-PH" b="1" dirty="0">
                <a:latin typeface="Bookman Old Style" panose="02050604050505020204" pitchFamily="18" charset="0"/>
              </a:rPr>
              <a:t>Account Settings</a:t>
            </a:r>
          </a:p>
        </p:txBody>
      </p:sp>
      <p:sp>
        <p:nvSpPr>
          <p:cNvPr id="10" name="TextBox 9">
            <a:extLst>
              <a:ext uri="{FF2B5EF4-FFF2-40B4-BE49-F238E27FC236}">
                <a16:creationId xmlns:a16="http://schemas.microsoft.com/office/drawing/2014/main" id="{E3B3249D-B0D4-4CF6-BA69-6F071D84F7FA}"/>
              </a:ext>
            </a:extLst>
          </p:cNvPr>
          <p:cNvSpPr txBox="1"/>
          <p:nvPr/>
        </p:nvSpPr>
        <p:spPr>
          <a:xfrm>
            <a:off x="5059239" y="2631503"/>
            <a:ext cx="3538579" cy="372073"/>
          </a:xfrm>
          <a:prstGeom prst="rect">
            <a:avLst/>
          </a:prstGeom>
          <a:solidFill>
            <a:schemeClr val="accent3">
              <a:lumMod val="40000"/>
              <a:lumOff val="60000"/>
            </a:schemeClr>
          </a:solidFill>
        </p:spPr>
        <p:txBody>
          <a:bodyPr wrap="square" rtlCol="0">
            <a:spAutoFit/>
          </a:bodyPr>
          <a:lstStyle/>
          <a:p>
            <a:pPr algn="ctr"/>
            <a:r>
              <a:rPr lang="en-PH" b="1" dirty="0">
                <a:latin typeface="Bookman Old Style" panose="02050604050505020204" pitchFamily="18" charset="0"/>
              </a:rPr>
              <a:t>adrian123</a:t>
            </a:r>
            <a:endParaRPr lang="en-US" b="1" dirty="0">
              <a:latin typeface="Bookman Old Style" panose="02050604050505020204" pitchFamily="18" charset="0"/>
            </a:endParaRPr>
          </a:p>
        </p:txBody>
      </p:sp>
      <p:sp>
        <p:nvSpPr>
          <p:cNvPr id="11" name="TextBox 10">
            <a:extLst>
              <a:ext uri="{FF2B5EF4-FFF2-40B4-BE49-F238E27FC236}">
                <a16:creationId xmlns:a16="http://schemas.microsoft.com/office/drawing/2014/main" id="{59CD0B71-52F9-8660-7624-4AA31C62BF23}"/>
              </a:ext>
            </a:extLst>
          </p:cNvPr>
          <p:cNvSpPr txBox="1"/>
          <p:nvPr/>
        </p:nvSpPr>
        <p:spPr>
          <a:xfrm>
            <a:off x="5059239" y="2247741"/>
            <a:ext cx="2544781" cy="307777"/>
          </a:xfrm>
          <a:prstGeom prst="rect">
            <a:avLst/>
          </a:prstGeom>
          <a:noFill/>
        </p:spPr>
        <p:txBody>
          <a:bodyPr wrap="square" rtlCol="0">
            <a:spAutoFit/>
          </a:bodyPr>
          <a:lstStyle/>
          <a:p>
            <a:r>
              <a:rPr lang="en-PH" sz="1400" b="1" dirty="0">
                <a:latin typeface="Bookman Old Style" panose="02050604050505020204" pitchFamily="18" charset="0"/>
              </a:rPr>
              <a:t>Enter Current Password</a:t>
            </a:r>
            <a:r>
              <a:rPr lang="en-PH" sz="1400" b="1" dirty="0"/>
              <a:t>:</a:t>
            </a:r>
            <a:endParaRPr lang="en-US" sz="1400" b="1" dirty="0"/>
          </a:p>
        </p:txBody>
      </p:sp>
      <p:sp>
        <p:nvSpPr>
          <p:cNvPr id="15" name="TextBox 14">
            <a:extLst>
              <a:ext uri="{FF2B5EF4-FFF2-40B4-BE49-F238E27FC236}">
                <a16:creationId xmlns:a16="http://schemas.microsoft.com/office/drawing/2014/main" id="{DCF05806-5962-2F69-CF7F-F68232B8D1B6}"/>
              </a:ext>
            </a:extLst>
          </p:cNvPr>
          <p:cNvSpPr txBox="1"/>
          <p:nvPr/>
        </p:nvSpPr>
        <p:spPr>
          <a:xfrm>
            <a:off x="5059239" y="3598578"/>
            <a:ext cx="3538579" cy="372073"/>
          </a:xfrm>
          <a:prstGeom prst="rect">
            <a:avLst/>
          </a:prstGeom>
          <a:solidFill>
            <a:schemeClr val="accent3">
              <a:lumMod val="40000"/>
              <a:lumOff val="60000"/>
            </a:schemeClr>
          </a:solidFill>
        </p:spPr>
        <p:txBody>
          <a:bodyPr wrap="square" rtlCol="0">
            <a:spAutoFit/>
          </a:bodyPr>
          <a:lstStyle/>
          <a:p>
            <a:pPr algn="ctr"/>
            <a:r>
              <a:rPr lang="en-PH" b="1" dirty="0">
                <a:latin typeface="Bookman Old Style" panose="02050604050505020204" pitchFamily="18" charset="0"/>
              </a:rPr>
              <a:t>Eydri321</a:t>
            </a:r>
            <a:endParaRPr lang="en-US" b="1" dirty="0">
              <a:latin typeface="Bookman Old Style" panose="02050604050505020204" pitchFamily="18" charset="0"/>
            </a:endParaRPr>
          </a:p>
        </p:txBody>
      </p:sp>
      <p:sp>
        <p:nvSpPr>
          <p:cNvPr id="16" name="TextBox 15">
            <a:extLst>
              <a:ext uri="{FF2B5EF4-FFF2-40B4-BE49-F238E27FC236}">
                <a16:creationId xmlns:a16="http://schemas.microsoft.com/office/drawing/2014/main" id="{3CE446A9-7D74-14F9-980F-BDE5C9400AE6}"/>
              </a:ext>
            </a:extLst>
          </p:cNvPr>
          <p:cNvSpPr txBox="1"/>
          <p:nvPr/>
        </p:nvSpPr>
        <p:spPr>
          <a:xfrm>
            <a:off x="5059239" y="3256250"/>
            <a:ext cx="2718601" cy="307777"/>
          </a:xfrm>
          <a:prstGeom prst="rect">
            <a:avLst/>
          </a:prstGeom>
          <a:noFill/>
        </p:spPr>
        <p:txBody>
          <a:bodyPr wrap="square" rtlCol="0">
            <a:spAutoFit/>
          </a:bodyPr>
          <a:lstStyle/>
          <a:p>
            <a:r>
              <a:rPr lang="en-PH" sz="1400" b="1" dirty="0">
                <a:latin typeface="Bookman Old Style" panose="02050604050505020204" pitchFamily="18" charset="0"/>
              </a:rPr>
              <a:t>Enter New Password:</a:t>
            </a:r>
            <a:endParaRPr lang="en-US" sz="1400" b="1" dirty="0"/>
          </a:p>
        </p:txBody>
      </p:sp>
      <p:sp>
        <p:nvSpPr>
          <p:cNvPr id="26" name="TextBox 25">
            <a:extLst>
              <a:ext uri="{FF2B5EF4-FFF2-40B4-BE49-F238E27FC236}">
                <a16:creationId xmlns:a16="http://schemas.microsoft.com/office/drawing/2014/main" id="{091DC3A0-07D9-AC54-9EBF-C40DEA87F6CA}"/>
              </a:ext>
            </a:extLst>
          </p:cNvPr>
          <p:cNvSpPr txBox="1"/>
          <p:nvPr/>
        </p:nvSpPr>
        <p:spPr>
          <a:xfrm>
            <a:off x="5059239" y="4542734"/>
            <a:ext cx="3538579" cy="372073"/>
          </a:xfrm>
          <a:prstGeom prst="rect">
            <a:avLst/>
          </a:prstGeom>
          <a:solidFill>
            <a:schemeClr val="accent3">
              <a:lumMod val="40000"/>
              <a:lumOff val="60000"/>
            </a:schemeClr>
          </a:solidFill>
        </p:spPr>
        <p:txBody>
          <a:bodyPr wrap="square" rtlCol="0">
            <a:spAutoFit/>
          </a:bodyPr>
          <a:lstStyle/>
          <a:p>
            <a:pPr algn="ctr"/>
            <a:r>
              <a:rPr lang="en-PH" b="1" dirty="0">
                <a:latin typeface="Bookman Old Style" panose="02050604050505020204" pitchFamily="18" charset="0"/>
              </a:rPr>
              <a:t>Eydri321</a:t>
            </a:r>
            <a:endParaRPr lang="en-US" b="1" dirty="0">
              <a:latin typeface="Bookman Old Style" panose="02050604050505020204" pitchFamily="18" charset="0"/>
            </a:endParaRPr>
          </a:p>
        </p:txBody>
      </p:sp>
      <p:sp>
        <p:nvSpPr>
          <p:cNvPr id="27" name="TextBox 26">
            <a:extLst>
              <a:ext uri="{FF2B5EF4-FFF2-40B4-BE49-F238E27FC236}">
                <a16:creationId xmlns:a16="http://schemas.microsoft.com/office/drawing/2014/main" id="{1B8D73FA-7080-1E48-4EA8-4DFA334DD288}"/>
              </a:ext>
            </a:extLst>
          </p:cNvPr>
          <p:cNvSpPr txBox="1"/>
          <p:nvPr/>
        </p:nvSpPr>
        <p:spPr>
          <a:xfrm>
            <a:off x="5085755" y="4234957"/>
            <a:ext cx="2629906" cy="307777"/>
          </a:xfrm>
          <a:prstGeom prst="rect">
            <a:avLst/>
          </a:prstGeom>
          <a:noFill/>
        </p:spPr>
        <p:txBody>
          <a:bodyPr wrap="square" rtlCol="0">
            <a:spAutoFit/>
          </a:bodyPr>
          <a:lstStyle/>
          <a:p>
            <a:r>
              <a:rPr lang="en-PH" sz="1400" b="1" dirty="0">
                <a:latin typeface="Bookman Old Style" panose="02050604050505020204" pitchFamily="18" charset="0"/>
              </a:rPr>
              <a:t>Confirm Password:</a:t>
            </a:r>
            <a:endParaRPr lang="en-US" sz="1400" b="1" dirty="0"/>
          </a:p>
        </p:txBody>
      </p:sp>
      <p:sp>
        <p:nvSpPr>
          <p:cNvPr id="7" name="Rectangle 6">
            <a:extLst>
              <a:ext uri="{FF2B5EF4-FFF2-40B4-BE49-F238E27FC236}">
                <a16:creationId xmlns:a16="http://schemas.microsoft.com/office/drawing/2014/main" id="{FFE0081B-1562-690A-9675-8B9871CB6B39}"/>
              </a:ext>
            </a:extLst>
          </p:cNvPr>
          <p:cNvSpPr/>
          <p:nvPr/>
        </p:nvSpPr>
        <p:spPr>
          <a:xfrm>
            <a:off x="5018827" y="3353698"/>
            <a:ext cx="3538579" cy="10370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 name="TextBox 17">
            <a:extLst>
              <a:ext uri="{FF2B5EF4-FFF2-40B4-BE49-F238E27FC236}">
                <a16:creationId xmlns:a16="http://schemas.microsoft.com/office/drawing/2014/main" id="{2A6DDE67-9085-20C0-1E16-2BCF68617C54}"/>
              </a:ext>
            </a:extLst>
          </p:cNvPr>
          <p:cNvSpPr txBox="1"/>
          <p:nvPr/>
        </p:nvSpPr>
        <p:spPr>
          <a:xfrm>
            <a:off x="5069547" y="3375834"/>
            <a:ext cx="3448187" cy="861774"/>
          </a:xfrm>
          <a:prstGeom prst="rect">
            <a:avLst/>
          </a:prstGeom>
          <a:noFill/>
        </p:spPr>
        <p:txBody>
          <a:bodyPr wrap="square" rtlCol="0">
            <a:spAutoFit/>
          </a:bodyPr>
          <a:lstStyle/>
          <a:p>
            <a:pPr algn="ctr"/>
            <a:r>
              <a:rPr lang="en-PH" sz="1600" b="1" dirty="0">
                <a:solidFill>
                  <a:schemeClr val="tx1"/>
                </a:solidFill>
                <a:latin typeface="Bookman Old Style" panose="02050604050505020204" pitchFamily="18" charset="0"/>
              </a:rPr>
              <a:t>Are you sure you want to change your password?</a:t>
            </a:r>
            <a:endParaRPr lang="en-US" sz="1600" b="1" dirty="0"/>
          </a:p>
          <a:p>
            <a:pPr algn="ctr"/>
            <a:endParaRPr lang="en-US" sz="1600" b="1" dirty="0"/>
          </a:p>
        </p:txBody>
      </p:sp>
      <p:sp>
        <p:nvSpPr>
          <p:cNvPr id="21" name="Rectangle 20">
            <a:hlinkClick r:id="rId8" action="ppaction://hlinksldjump"/>
            <a:extLst>
              <a:ext uri="{FF2B5EF4-FFF2-40B4-BE49-F238E27FC236}">
                <a16:creationId xmlns:a16="http://schemas.microsoft.com/office/drawing/2014/main" id="{6567D4C3-2DAE-3A4C-2C81-190A770DA708}"/>
              </a:ext>
            </a:extLst>
          </p:cNvPr>
          <p:cNvSpPr/>
          <p:nvPr/>
        </p:nvSpPr>
        <p:spPr>
          <a:xfrm>
            <a:off x="5503394" y="4053683"/>
            <a:ext cx="833120" cy="307777"/>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b="1" dirty="0">
                <a:solidFill>
                  <a:schemeClr val="bg1"/>
                </a:solidFill>
              </a:rPr>
              <a:t>YES</a:t>
            </a:r>
            <a:endParaRPr lang="en-US" b="1" dirty="0">
              <a:solidFill>
                <a:schemeClr val="bg1"/>
              </a:solidFill>
            </a:endParaRPr>
          </a:p>
        </p:txBody>
      </p:sp>
      <p:sp>
        <p:nvSpPr>
          <p:cNvPr id="22" name="Rectangle 21">
            <a:extLst>
              <a:ext uri="{FF2B5EF4-FFF2-40B4-BE49-F238E27FC236}">
                <a16:creationId xmlns:a16="http://schemas.microsoft.com/office/drawing/2014/main" id="{C4410606-2855-6CD0-D173-57A9825EF3BA}"/>
              </a:ext>
            </a:extLst>
          </p:cNvPr>
          <p:cNvSpPr/>
          <p:nvPr/>
        </p:nvSpPr>
        <p:spPr>
          <a:xfrm>
            <a:off x="7118594" y="4046894"/>
            <a:ext cx="833120" cy="30777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b="1" dirty="0">
                <a:solidFill>
                  <a:schemeClr val="bg1"/>
                </a:solidFill>
              </a:rPr>
              <a:t>NO</a:t>
            </a:r>
            <a:endParaRPr lang="en-US" b="1" dirty="0">
              <a:solidFill>
                <a:schemeClr val="bg1"/>
              </a:solidFill>
            </a:endParaRPr>
          </a:p>
        </p:txBody>
      </p:sp>
      <p:sp>
        <p:nvSpPr>
          <p:cNvPr id="24" name="Rectangle 23">
            <a:hlinkClick r:id="rId9" action="ppaction://hlinksldjump"/>
            <a:extLst>
              <a:ext uri="{FF2B5EF4-FFF2-40B4-BE49-F238E27FC236}">
                <a16:creationId xmlns:a16="http://schemas.microsoft.com/office/drawing/2014/main" id="{E1F51793-A01B-213C-02AF-799532160EDE}"/>
              </a:ext>
            </a:extLst>
          </p:cNvPr>
          <p:cNvSpPr/>
          <p:nvPr/>
        </p:nvSpPr>
        <p:spPr>
          <a:xfrm>
            <a:off x="338900" y="5778663"/>
            <a:ext cx="2044149"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800" b="1" dirty="0">
                <a:ln w="0"/>
                <a:effectLst>
                  <a:outerShdw blurRad="38100" dist="19050" dir="2700000" algn="tl" rotWithShape="0">
                    <a:schemeClr val="dk1">
                      <a:alpha val="40000"/>
                    </a:schemeClr>
                  </a:outerShdw>
                </a:effectLst>
              </a:rPr>
              <a:t> US</a:t>
            </a:r>
            <a:endParaRPr lang="en-US" sz="2800" b="1" cap="none" spc="0" dirty="0">
              <a:ln w="0"/>
              <a:solidFill>
                <a:schemeClr val="tx1"/>
              </a:solidFill>
              <a:effectLst>
                <a:outerShdw blurRad="38100" dist="19050" dir="2700000" algn="tl" rotWithShape="0">
                  <a:schemeClr val="dk1">
                    <a:alpha val="40000"/>
                  </a:schemeClr>
                </a:outerShdw>
              </a:effectLst>
            </a:endParaRPr>
          </a:p>
        </p:txBody>
      </p:sp>
      <p:sp>
        <p:nvSpPr>
          <p:cNvPr id="30" name="Rectangle 29">
            <a:hlinkClick r:id="rId10" action="ppaction://hlinksldjump"/>
            <a:extLst>
              <a:ext uri="{FF2B5EF4-FFF2-40B4-BE49-F238E27FC236}">
                <a16:creationId xmlns:a16="http://schemas.microsoft.com/office/drawing/2014/main" id="{1A200EC1-3C47-5993-2FCB-B1D06AE4912F}"/>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32" name="Rectangle 31">
            <a:hlinkClick r:id="rId11" action="ppaction://hlinksldjump"/>
            <a:extLst>
              <a:ext uri="{FF2B5EF4-FFF2-40B4-BE49-F238E27FC236}">
                <a16:creationId xmlns:a16="http://schemas.microsoft.com/office/drawing/2014/main" id="{108488C0-1B19-362F-BF12-5AB3E2065B12}"/>
              </a:ext>
            </a:extLst>
          </p:cNvPr>
          <p:cNvSpPr/>
          <p:nvPr/>
        </p:nvSpPr>
        <p:spPr>
          <a:xfrm>
            <a:off x="492805" y="2516217"/>
            <a:ext cx="1808508" cy="523220"/>
          </a:xfrm>
          <a:prstGeom prst="rect">
            <a:avLst/>
          </a:prstGeom>
          <a:noFill/>
        </p:spPr>
        <p:txBody>
          <a:bodyPr wrap="none" lIns="91440" tIns="45720" rIns="91440" bIns="45720">
            <a:spAutoFit/>
          </a:bodyPr>
          <a:lstStyle/>
          <a:p>
            <a:pPr algn="ctr"/>
            <a:r>
              <a:rPr lang="en-PH"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ORDERS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33" name="Rectangle 32">
            <a:hlinkClick r:id="rId12" action="ppaction://hlinksldjump"/>
            <a:extLst>
              <a:ext uri="{FF2B5EF4-FFF2-40B4-BE49-F238E27FC236}">
                <a16:creationId xmlns:a16="http://schemas.microsoft.com/office/drawing/2014/main" id="{0AA63B18-292C-DCD0-17E5-0017CF8B3029}"/>
              </a:ext>
            </a:extLst>
          </p:cNvPr>
          <p:cNvSpPr/>
          <p:nvPr/>
        </p:nvSpPr>
        <p:spPr>
          <a:xfrm>
            <a:off x="694783" y="3349308"/>
            <a:ext cx="1404552" cy="523220"/>
          </a:xfrm>
          <a:prstGeom prst="rect">
            <a:avLst/>
          </a:prstGeom>
          <a:noFill/>
        </p:spPr>
        <p:txBody>
          <a:bodyPr wrap="none" lIns="91440" tIns="45720" rIns="91440" bIns="45720">
            <a:spAutoFit/>
          </a:bodyPr>
          <a:lstStyle/>
          <a:p>
            <a:pPr algn="ctr"/>
            <a:r>
              <a:rPr lang="en-PH"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34" name="Rectangle 33">
            <a:hlinkClick r:id="rId13" action="ppaction://hlinksldjump"/>
            <a:extLst>
              <a:ext uri="{FF2B5EF4-FFF2-40B4-BE49-F238E27FC236}">
                <a16:creationId xmlns:a16="http://schemas.microsoft.com/office/drawing/2014/main" id="{8ED55595-F192-BA29-B8B4-767D6C29B71D}"/>
              </a:ext>
            </a:extLst>
          </p:cNvPr>
          <p:cNvSpPr/>
          <p:nvPr/>
        </p:nvSpPr>
        <p:spPr>
          <a:xfrm>
            <a:off x="321223" y="4203307"/>
            <a:ext cx="2089034"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rPr>
              <a:t>I</a:t>
            </a:r>
            <a:r>
              <a:rPr lang="en-US" sz="2400" b="1" dirty="0">
                <a:ln w="0"/>
                <a:effectLst>
                  <a:outerShdw blurRad="38100" dist="19050" dir="2700000" algn="tl" rotWithShape="0">
                    <a:schemeClr val="dk1">
                      <a:alpha val="40000"/>
                    </a:schemeClr>
                  </a:outerShdw>
                </a:effectLst>
                <a:latin typeface="Bookman Old Style" panose="02050604050505020204" pitchFamily="18" charset="0"/>
              </a:rPr>
              <a:t>NVENTORY</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Tree>
    <p:extLst>
      <p:ext uri="{BB962C8B-B14F-4D97-AF65-F5344CB8AC3E}">
        <p14:creationId xmlns:p14="http://schemas.microsoft.com/office/powerpoint/2010/main" val="505774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09836-90E0-60AA-167D-78C407411E3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01D609A-5447-CD08-6056-E310E802831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6857973E-5992-0235-5054-5AB9B710DB0A}"/>
              </a:ext>
            </a:extLst>
          </p:cNvPr>
          <p:cNvSpPr/>
          <p:nvPr/>
        </p:nvSpPr>
        <p:spPr>
          <a:xfrm>
            <a:off x="297856" y="1507631"/>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3" name="Rectangle 22">
            <a:hlinkClick r:id="rId4" action="ppaction://hlinksldjump"/>
            <a:extLst>
              <a:ext uri="{FF2B5EF4-FFF2-40B4-BE49-F238E27FC236}">
                <a16:creationId xmlns:a16="http://schemas.microsoft.com/office/drawing/2014/main" id="{E2190529-7482-2FA8-291B-4D377B0441FC}"/>
              </a:ext>
            </a:extLst>
          </p:cNvPr>
          <p:cNvSpPr/>
          <p:nvPr/>
        </p:nvSpPr>
        <p:spPr>
          <a:xfrm>
            <a:off x="338900" y="5778663"/>
            <a:ext cx="2044149"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800" b="1" dirty="0">
                <a:ln w="0"/>
                <a:effectLst>
                  <a:outerShdw blurRad="38100" dist="19050" dir="2700000" algn="tl" rotWithShape="0">
                    <a:schemeClr val="dk1">
                      <a:alpha val="40000"/>
                    </a:schemeClr>
                  </a:outerShdw>
                </a:effectLst>
              </a:rPr>
              <a:t> US</a:t>
            </a:r>
            <a:endParaRPr lang="en-US" sz="2800" b="1" cap="none" spc="0" dirty="0">
              <a:ln w="0"/>
              <a:solidFill>
                <a:schemeClr val="tx1"/>
              </a:solidFill>
              <a:effectLst>
                <a:outerShdw blurRad="38100" dist="19050" dir="2700000" algn="tl" rotWithShape="0">
                  <a:schemeClr val="dk1">
                    <a:alpha val="40000"/>
                  </a:schemeClr>
                </a:outerShdw>
              </a:effectLst>
            </a:endParaRPr>
          </a:p>
        </p:txBody>
      </p:sp>
      <p:pic>
        <p:nvPicPr>
          <p:cNvPr id="25" name="Picture 24" descr="A logo of a person with a mustache and two cups&#10;&#10;Description automatically generated">
            <a:extLst>
              <a:ext uri="{FF2B5EF4-FFF2-40B4-BE49-F238E27FC236}">
                <a16:creationId xmlns:a16="http://schemas.microsoft.com/office/drawing/2014/main" id="{2A461FD5-4C13-D003-8FCF-AE73A0403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855" y="137677"/>
            <a:ext cx="2126239" cy="1120351"/>
          </a:xfrm>
          <a:prstGeom prst="rect">
            <a:avLst/>
          </a:prstGeom>
          <a:scene3d>
            <a:camera prst="orthographicFront"/>
            <a:lightRig rig="threePt" dir="t"/>
          </a:scene3d>
          <a:sp3d>
            <a:bevelT w="114300" prst="artDeco"/>
          </a:sp3d>
        </p:spPr>
      </p:pic>
      <p:sp>
        <p:nvSpPr>
          <p:cNvPr id="14" name="Rectangle 13">
            <a:hlinkClick r:id="rId6" action="ppaction://hlinksldjump"/>
            <a:extLst>
              <a:ext uri="{FF2B5EF4-FFF2-40B4-BE49-F238E27FC236}">
                <a16:creationId xmlns:a16="http://schemas.microsoft.com/office/drawing/2014/main" id="{BBE3B502-CB3A-A7D1-212C-BC5230625C87}"/>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8" name="Rectangle 7">
            <a:hlinkClick r:id="rId7" action="ppaction://hlinksldjump"/>
            <a:extLst>
              <a:ext uri="{FF2B5EF4-FFF2-40B4-BE49-F238E27FC236}">
                <a16:creationId xmlns:a16="http://schemas.microsoft.com/office/drawing/2014/main" id="{FCEDA42C-CC44-C411-1B5E-D21B0D4A040E}"/>
              </a:ext>
            </a:extLst>
          </p:cNvPr>
          <p:cNvSpPr/>
          <p:nvPr/>
        </p:nvSpPr>
        <p:spPr>
          <a:xfrm>
            <a:off x="492805" y="2516217"/>
            <a:ext cx="1808508" cy="523220"/>
          </a:xfrm>
          <a:prstGeom prst="rect">
            <a:avLst/>
          </a:prstGeom>
          <a:noFill/>
        </p:spPr>
        <p:txBody>
          <a:bodyPr wrap="none" lIns="91440" tIns="45720" rIns="91440" bIns="45720">
            <a:spAutoFit/>
          </a:bodyPr>
          <a:lstStyle/>
          <a:p>
            <a:pPr algn="ctr"/>
            <a:r>
              <a:rPr lang="en-PH"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ORDERS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9" name="Rectangle 18">
            <a:hlinkClick r:id="rId8" action="ppaction://hlinksldjump"/>
            <a:extLst>
              <a:ext uri="{FF2B5EF4-FFF2-40B4-BE49-F238E27FC236}">
                <a16:creationId xmlns:a16="http://schemas.microsoft.com/office/drawing/2014/main" id="{C0D65ABE-59F6-3171-EA68-9A5DCEF244D8}"/>
              </a:ext>
            </a:extLst>
          </p:cNvPr>
          <p:cNvSpPr/>
          <p:nvPr/>
        </p:nvSpPr>
        <p:spPr>
          <a:xfrm>
            <a:off x="694783" y="3349308"/>
            <a:ext cx="1404552" cy="523220"/>
          </a:xfrm>
          <a:prstGeom prst="rect">
            <a:avLst/>
          </a:prstGeom>
          <a:noFill/>
        </p:spPr>
        <p:txBody>
          <a:bodyPr wrap="none" lIns="91440" tIns="45720" rIns="91440" bIns="45720">
            <a:spAutoFit/>
          </a:bodyPr>
          <a:lstStyle/>
          <a:p>
            <a:pPr algn="ctr"/>
            <a:r>
              <a:rPr lang="en-PH"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3" name="Rectangle 12">
            <a:hlinkClick r:id="rId9" action="ppaction://hlinksldjump"/>
            <a:extLst>
              <a:ext uri="{FF2B5EF4-FFF2-40B4-BE49-F238E27FC236}">
                <a16:creationId xmlns:a16="http://schemas.microsoft.com/office/drawing/2014/main" id="{B737D190-7FB2-8F53-2728-EC8C26725CA5}"/>
              </a:ext>
            </a:extLst>
          </p:cNvPr>
          <p:cNvSpPr/>
          <p:nvPr/>
        </p:nvSpPr>
        <p:spPr>
          <a:xfrm>
            <a:off x="321223" y="4203307"/>
            <a:ext cx="2089034"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rPr>
              <a:t>I</a:t>
            </a:r>
            <a:r>
              <a:rPr lang="en-US" sz="2400" b="1" dirty="0">
                <a:ln w="0"/>
                <a:effectLst>
                  <a:outerShdw blurRad="38100" dist="19050" dir="2700000" algn="tl" rotWithShape="0">
                    <a:schemeClr val="dk1">
                      <a:alpha val="40000"/>
                    </a:schemeClr>
                  </a:outerShdw>
                </a:effectLst>
                <a:latin typeface="Bookman Old Style" panose="02050604050505020204" pitchFamily="18" charset="0"/>
              </a:rPr>
              <a:t>NVENTORY</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6" name="Rectangle 5">
            <a:extLst>
              <a:ext uri="{FF2B5EF4-FFF2-40B4-BE49-F238E27FC236}">
                <a16:creationId xmlns:a16="http://schemas.microsoft.com/office/drawing/2014/main" id="{3FA0DF6B-2E3C-679D-235D-8461B13D285D}"/>
              </a:ext>
            </a:extLst>
          </p:cNvPr>
          <p:cNvSpPr/>
          <p:nvPr/>
        </p:nvSpPr>
        <p:spPr>
          <a:xfrm>
            <a:off x="2496664" y="137677"/>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sp>
        <p:nvSpPr>
          <p:cNvPr id="4" name="Rectangle 3">
            <a:extLst>
              <a:ext uri="{FF2B5EF4-FFF2-40B4-BE49-F238E27FC236}">
                <a16:creationId xmlns:a16="http://schemas.microsoft.com/office/drawing/2014/main" id="{2ECF180E-43D2-441F-E5A9-575C3DB631DE}"/>
              </a:ext>
            </a:extLst>
          </p:cNvPr>
          <p:cNvSpPr/>
          <p:nvPr/>
        </p:nvSpPr>
        <p:spPr>
          <a:xfrm>
            <a:off x="379946" y="4968610"/>
            <a:ext cx="2044148" cy="684469"/>
          </a:xfrm>
          <a:prstGeom prst="rect">
            <a:avLst/>
          </a:prstGeom>
          <a:solidFill>
            <a:schemeClr val="accent2"/>
          </a:solidFill>
          <a:ln>
            <a:solidFill>
              <a:schemeClr val="bg2"/>
            </a:solidFill>
          </a:ln>
          <a:effectLst>
            <a:glow rad="1397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FC1E4BB-5C39-D75B-E526-739229A38BAF}"/>
              </a:ext>
            </a:extLst>
          </p:cNvPr>
          <p:cNvSpPr/>
          <p:nvPr/>
        </p:nvSpPr>
        <p:spPr>
          <a:xfrm>
            <a:off x="492805" y="5049234"/>
            <a:ext cx="186461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 name="Rectangle 1">
            <a:extLst>
              <a:ext uri="{FF2B5EF4-FFF2-40B4-BE49-F238E27FC236}">
                <a16:creationId xmlns:a16="http://schemas.microsoft.com/office/drawing/2014/main" id="{435DA917-960E-3C85-36A3-8544C7E9B062}"/>
              </a:ext>
            </a:extLst>
          </p:cNvPr>
          <p:cNvSpPr/>
          <p:nvPr/>
        </p:nvSpPr>
        <p:spPr>
          <a:xfrm>
            <a:off x="4724171" y="1392987"/>
            <a:ext cx="4267200" cy="495908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Single gear with solid fill">
            <a:hlinkClick r:id="rId10" action="ppaction://hlinksldjump"/>
            <a:extLst>
              <a:ext uri="{FF2B5EF4-FFF2-40B4-BE49-F238E27FC236}">
                <a16:creationId xmlns:a16="http://schemas.microsoft.com/office/drawing/2014/main" id="{F8EE4B04-FB07-C39A-4A16-A8880E89F6C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58146" y="1405225"/>
            <a:ext cx="433225" cy="433225"/>
          </a:xfrm>
          <a:prstGeom prst="rect">
            <a:avLst/>
          </a:prstGeom>
        </p:spPr>
      </p:pic>
      <p:sp>
        <p:nvSpPr>
          <p:cNvPr id="9" name="TextBox 8">
            <a:extLst>
              <a:ext uri="{FF2B5EF4-FFF2-40B4-BE49-F238E27FC236}">
                <a16:creationId xmlns:a16="http://schemas.microsoft.com/office/drawing/2014/main" id="{9D7757E4-C9E2-54BA-DD9D-F654939584DC}"/>
              </a:ext>
            </a:extLst>
          </p:cNvPr>
          <p:cNvSpPr txBox="1"/>
          <p:nvPr/>
        </p:nvSpPr>
        <p:spPr>
          <a:xfrm>
            <a:off x="5584645" y="1589429"/>
            <a:ext cx="2546252" cy="369332"/>
          </a:xfrm>
          <a:prstGeom prst="rect">
            <a:avLst/>
          </a:prstGeom>
          <a:noFill/>
        </p:spPr>
        <p:txBody>
          <a:bodyPr wrap="square" rtlCol="0">
            <a:spAutoFit/>
          </a:bodyPr>
          <a:lstStyle/>
          <a:p>
            <a:pPr algn="ctr"/>
            <a:r>
              <a:rPr lang="en-PH" b="1" dirty="0">
                <a:latin typeface="Bookman Old Style" panose="02050604050505020204" pitchFamily="18" charset="0"/>
              </a:rPr>
              <a:t>Account Settings</a:t>
            </a:r>
          </a:p>
        </p:txBody>
      </p:sp>
      <p:sp>
        <p:nvSpPr>
          <p:cNvPr id="10" name="TextBox 9">
            <a:extLst>
              <a:ext uri="{FF2B5EF4-FFF2-40B4-BE49-F238E27FC236}">
                <a16:creationId xmlns:a16="http://schemas.microsoft.com/office/drawing/2014/main" id="{1B92BCD6-3CB9-644D-B9A5-3ABD5D1FB311}"/>
              </a:ext>
            </a:extLst>
          </p:cNvPr>
          <p:cNvSpPr txBox="1"/>
          <p:nvPr/>
        </p:nvSpPr>
        <p:spPr>
          <a:xfrm>
            <a:off x="5059239" y="2631503"/>
            <a:ext cx="3538579" cy="372073"/>
          </a:xfrm>
          <a:prstGeom prst="rect">
            <a:avLst/>
          </a:prstGeom>
          <a:solidFill>
            <a:schemeClr val="accent3">
              <a:lumMod val="40000"/>
              <a:lumOff val="60000"/>
            </a:schemeClr>
          </a:solidFill>
        </p:spPr>
        <p:txBody>
          <a:bodyPr wrap="square" rtlCol="0">
            <a:spAutoFit/>
          </a:bodyPr>
          <a:lstStyle/>
          <a:p>
            <a:pPr algn="ctr"/>
            <a:r>
              <a:rPr lang="en-PH" b="1" dirty="0">
                <a:latin typeface="Bookman Old Style" panose="02050604050505020204" pitchFamily="18" charset="0"/>
              </a:rPr>
              <a:t>adrian123</a:t>
            </a:r>
            <a:endParaRPr lang="en-US" b="1" dirty="0">
              <a:latin typeface="Bookman Old Style" panose="02050604050505020204" pitchFamily="18" charset="0"/>
            </a:endParaRPr>
          </a:p>
        </p:txBody>
      </p:sp>
      <p:sp>
        <p:nvSpPr>
          <p:cNvPr id="11" name="TextBox 10">
            <a:extLst>
              <a:ext uri="{FF2B5EF4-FFF2-40B4-BE49-F238E27FC236}">
                <a16:creationId xmlns:a16="http://schemas.microsoft.com/office/drawing/2014/main" id="{44712BD1-BC4D-E23C-4730-F50ACC8F741F}"/>
              </a:ext>
            </a:extLst>
          </p:cNvPr>
          <p:cNvSpPr txBox="1"/>
          <p:nvPr/>
        </p:nvSpPr>
        <p:spPr>
          <a:xfrm>
            <a:off x="5059239" y="2247741"/>
            <a:ext cx="2544781" cy="307777"/>
          </a:xfrm>
          <a:prstGeom prst="rect">
            <a:avLst/>
          </a:prstGeom>
          <a:noFill/>
        </p:spPr>
        <p:txBody>
          <a:bodyPr wrap="square" rtlCol="0">
            <a:spAutoFit/>
          </a:bodyPr>
          <a:lstStyle/>
          <a:p>
            <a:r>
              <a:rPr lang="en-PH" sz="1400" b="1" dirty="0">
                <a:latin typeface="Bookman Old Style" panose="02050604050505020204" pitchFamily="18" charset="0"/>
              </a:rPr>
              <a:t>Enter Current Password</a:t>
            </a:r>
            <a:r>
              <a:rPr lang="en-PH" sz="1400" b="1" dirty="0"/>
              <a:t>:</a:t>
            </a:r>
            <a:endParaRPr lang="en-US" sz="1400" b="1" dirty="0"/>
          </a:p>
        </p:txBody>
      </p:sp>
      <p:sp>
        <p:nvSpPr>
          <p:cNvPr id="15" name="TextBox 14">
            <a:extLst>
              <a:ext uri="{FF2B5EF4-FFF2-40B4-BE49-F238E27FC236}">
                <a16:creationId xmlns:a16="http://schemas.microsoft.com/office/drawing/2014/main" id="{956AB7CA-5E77-D60A-F5C3-DB92BD9521B0}"/>
              </a:ext>
            </a:extLst>
          </p:cNvPr>
          <p:cNvSpPr txBox="1"/>
          <p:nvPr/>
        </p:nvSpPr>
        <p:spPr>
          <a:xfrm>
            <a:off x="5059239" y="3598578"/>
            <a:ext cx="3538579" cy="372073"/>
          </a:xfrm>
          <a:prstGeom prst="rect">
            <a:avLst/>
          </a:prstGeom>
          <a:solidFill>
            <a:schemeClr val="accent3">
              <a:lumMod val="40000"/>
              <a:lumOff val="60000"/>
            </a:schemeClr>
          </a:solidFill>
        </p:spPr>
        <p:txBody>
          <a:bodyPr wrap="square" rtlCol="0">
            <a:spAutoFit/>
          </a:bodyPr>
          <a:lstStyle/>
          <a:p>
            <a:pPr algn="ctr"/>
            <a:r>
              <a:rPr lang="en-PH" b="1" dirty="0">
                <a:latin typeface="Bookman Old Style" panose="02050604050505020204" pitchFamily="18" charset="0"/>
              </a:rPr>
              <a:t>Eydri321</a:t>
            </a:r>
            <a:endParaRPr lang="en-US" b="1" dirty="0">
              <a:latin typeface="Bookman Old Style" panose="02050604050505020204" pitchFamily="18" charset="0"/>
            </a:endParaRPr>
          </a:p>
        </p:txBody>
      </p:sp>
      <p:sp>
        <p:nvSpPr>
          <p:cNvPr id="16" name="TextBox 15">
            <a:extLst>
              <a:ext uri="{FF2B5EF4-FFF2-40B4-BE49-F238E27FC236}">
                <a16:creationId xmlns:a16="http://schemas.microsoft.com/office/drawing/2014/main" id="{AA3CD0E0-D264-42A8-C483-7D070576CD39}"/>
              </a:ext>
            </a:extLst>
          </p:cNvPr>
          <p:cNvSpPr txBox="1"/>
          <p:nvPr/>
        </p:nvSpPr>
        <p:spPr>
          <a:xfrm>
            <a:off x="5059239" y="3256250"/>
            <a:ext cx="2718601" cy="307777"/>
          </a:xfrm>
          <a:prstGeom prst="rect">
            <a:avLst/>
          </a:prstGeom>
          <a:noFill/>
        </p:spPr>
        <p:txBody>
          <a:bodyPr wrap="square" rtlCol="0">
            <a:spAutoFit/>
          </a:bodyPr>
          <a:lstStyle/>
          <a:p>
            <a:r>
              <a:rPr lang="en-PH" sz="1400" b="1" dirty="0">
                <a:latin typeface="Bookman Old Style" panose="02050604050505020204" pitchFamily="18" charset="0"/>
              </a:rPr>
              <a:t>Enter New Password:</a:t>
            </a:r>
            <a:endParaRPr lang="en-US" sz="1400" b="1" dirty="0"/>
          </a:p>
        </p:txBody>
      </p:sp>
      <p:sp>
        <p:nvSpPr>
          <p:cNvPr id="26" name="TextBox 25">
            <a:extLst>
              <a:ext uri="{FF2B5EF4-FFF2-40B4-BE49-F238E27FC236}">
                <a16:creationId xmlns:a16="http://schemas.microsoft.com/office/drawing/2014/main" id="{C2CB79BD-D1AE-F1B2-5527-FDAD80AE3597}"/>
              </a:ext>
            </a:extLst>
          </p:cNvPr>
          <p:cNvSpPr txBox="1"/>
          <p:nvPr/>
        </p:nvSpPr>
        <p:spPr>
          <a:xfrm>
            <a:off x="5059239" y="4542734"/>
            <a:ext cx="3538579" cy="372073"/>
          </a:xfrm>
          <a:prstGeom prst="rect">
            <a:avLst/>
          </a:prstGeom>
          <a:solidFill>
            <a:schemeClr val="accent3">
              <a:lumMod val="40000"/>
              <a:lumOff val="60000"/>
            </a:schemeClr>
          </a:solidFill>
        </p:spPr>
        <p:txBody>
          <a:bodyPr wrap="square" rtlCol="0">
            <a:spAutoFit/>
          </a:bodyPr>
          <a:lstStyle/>
          <a:p>
            <a:pPr algn="ctr"/>
            <a:r>
              <a:rPr lang="en-PH" b="1" dirty="0">
                <a:latin typeface="Bookman Old Style" panose="02050604050505020204" pitchFamily="18" charset="0"/>
              </a:rPr>
              <a:t>Eydri321</a:t>
            </a:r>
            <a:endParaRPr lang="en-US" b="1" dirty="0">
              <a:latin typeface="Bookman Old Style" panose="02050604050505020204" pitchFamily="18" charset="0"/>
            </a:endParaRPr>
          </a:p>
        </p:txBody>
      </p:sp>
      <p:sp>
        <p:nvSpPr>
          <p:cNvPr id="27" name="TextBox 26">
            <a:extLst>
              <a:ext uri="{FF2B5EF4-FFF2-40B4-BE49-F238E27FC236}">
                <a16:creationId xmlns:a16="http://schemas.microsoft.com/office/drawing/2014/main" id="{5793B22C-7A4B-1C14-5286-C18C18EEC484}"/>
              </a:ext>
            </a:extLst>
          </p:cNvPr>
          <p:cNvSpPr txBox="1"/>
          <p:nvPr/>
        </p:nvSpPr>
        <p:spPr>
          <a:xfrm>
            <a:off x="5085755" y="4234957"/>
            <a:ext cx="2629906" cy="307777"/>
          </a:xfrm>
          <a:prstGeom prst="rect">
            <a:avLst/>
          </a:prstGeom>
          <a:noFill/>
        </p:spPr>
        <p:txBody>
          <a:bodyPr wrap="square" rtlCol="0">
            <a:spAutoFit/>
          </a:bodyPr>
          <a:lstStyle/>
          <a:p>
            <a:r>
              <a:rPr lang="en-PH" sz="1400" b="1" dirty="0">
                <a:latin typeface="Bookman Old Style" panose="02050604050505020204" pitchFamily="18" charset="0"/>
              </a:rPr>
              <a:t>Confirm Password:</a:t>
            </a:r>
            <a:endParaRPr lang="en-US" sz="1400" b="1" dirty="0"/>
          </a:p>
        </p:txBody>
      </p:sp>
      <p:sp>
        <p:nvSpPr>
          <p:cNvPr id="7" name="Rectangle 6">
            <a:extLst>
              <a:ext uri="{FF2B5EF4-FFF2-40B4-BE49-F238E27FC236}">
                <a16:creationId xmlns:a16="http://schemas.microsoft.com/office/drawing/2014/main" id="{D808C25E-A99B-B47C-95DF-A82A9EDEFD00}"/>
              </a:ext>
            </a:extLst>
          </p:cNvPr>
          <p:cNvSpPr/>
          <p:nvPr/>
        </p:nvSpPr>
        <p:spPr>
          <a:xfrm>
            <a:off x="5018827" y="3353698"/>
            <a:ext cx="3538579" cy="10370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4" name="TextBox 23">
            <a:extLst>
              <a:ext uri="{FF2B5EF4-FFF2-40B4-BE49-F238E27FC236}">
                <a16:creationId xmlns:a16="http://schemas.microsoft.com/office/drawing/2014/main" id="{C80CB522-7FFA-D3C1-CBF0-AAB04C7EC33E}"/>
              </a:ext>
            </a:extLst>
          </p:cNvPr>
          <p:cNvSpPr txBox="1"/>
          <p:nvPr/>
        </p:nvSpPr>
        <p:spPr>
          <a:xfrm>
            <a:off x="5031884" y="3379253"/>
            <a:ext cx="3448187" cy="707886"/>
          </a:xfrm>
          <a:prstGeom prst="rect">
            <a:avLst/>
          </a:prstGeom>
          <a:noFill/>
        </p:spPr>
        <p:txBody>
          <a:bodyPr wrap="square" rtlCol="0">
            <a:spAutoFit/>
          </a:bodyPr>
          <a:lstStyle/>
          <a:p>
            <a:pPr algn="ctr"/>
            <a:r>
              <a:rPr lang="en-PH" sz="2000" b="1" dirty="0">
                <a:latin typeface="Bookman Old Style" panose="02050604050505020204" pitchFamily="18" charset="0"/>
              </a:rPr>
              <a:t>Password Successfully Change</a:t>
            </a:r>
            <a:endParaRPr lang="en-US" sz="2000" b="1" dirty="0"/>
          </a:p>
        </p:txBody>
      </p:sp>
      <p:sp>
        <p:nvSpPr>
          <p:cNvPr id="30" name="Rectangle 29">
            <a:hlinkClick r:id="rId13" action="ppaction://hlinksldjump"/>
            <a:extLst>
              <a:ext uri="{FF2B5EF4-FFF2-40B4-BE49-F238E27FC236}">
                <a16:creationId xmlns:a16="http://schemas.microsoft.com/office/drawing/2014/main" id="{43C7BCA1-2135-5C13-3FEF-62EE20C2A358}"/>
              </a:ext>
            </a:extLst>
          </p:cNvPr>
          <p:cNvSpPr/>
          <p:nvPr/>
        </p:nvSpPr>
        <p:spPr>
          <a:xfrm>
            <a:off x="6522490" y="4091459"/>
            <a:ext cx="592486" cy="26712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b="1" dirty="0">
                <a:solidFill>
                  <a:schemeClr val="bg1"/>
                </a:solidFill>
              </a:rPr>
              <a:t>OK</a:t>
            </a:r>
            <a:endParaRPr lang="en-US" b="1" dirty="0">
              <a:solidFill>
                <a:schemeClr val="bg1"/>
              </a:solidFill>
            </a:endParaRPr>
          </a:p>
        </p:txBody>
      </p:sp>
    </p:spTree>
    <p:extLst>
      <p:ext uri="{BB962C8B-B14F-4D97-AF65-F5344CB8AC3E}">
        <p14:creationId xmlns:p14="http://schemas.microsoft.com/office/powerpoint/2010/main" val="2718072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BB0F3-AAFF-529F-8ACA-F4DA80CBE0F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04B3F21-A213-A6EB-595B-F4043F68E9D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518836AF-B186-61BE-99D2-B25F9960C130}"/>
              </a:ext>
            </a:extLst>
          </p:cNvPr>
          <p:cNvSpPr/>
          <p:nvPr/>
        </p:nvSpPr>
        <p:spPr>
          <a:xfrm>
            <a:off x="297855" y="1482943"/>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pic>
        <p:nvPicPr>
          <p:cNvPr id="25" name="Picture 24" descr="A logo of a person with a mustache and two cups&#10;&#10;Description automatically generated">
            <a:extLst>
              <a:ext uri="{FF2B5EF4-FFF2-40B4-BE49-F238E27FC236}">
                <a16:creationId xmlns:a16="http://schemas.microsoft.com/office/drawing/2014/main" id="{A393449D-44DB-8CA6-864D-AAAC84F1A7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855" y="137677"/>
            <a:ext cx="2126239" cy="1120351"/>
          </a:xfrm>
          <a:prstGeom prst="rect">
            <a:avLst/>
          </a:prstGeom>
          <a:scene3d>
            <a:camera prst="orthographicFront"/>
            <a:lightRig rig="threePt" dir="t"/>
          </a:scene3d>
          <a:sp3d>
            <a:bevelT w="114300" prst="artDeco"/>
          </a:sp3d>
        </p:spPr>
      </p:pic>
      <p:sp>
        <p:nvSpPr>
          <p:cNvPr id="14" name="Rectangle 13">
            <a:hlinkClick r:id="rId5" action="ppaction://hlinksldjump"/>
            <a:extLst>
              <a:ext uri="{FF2B5EF4-FFF2-40B4-BE49-F238E27FC236}">
                <a16:creationId xmlns:a16="http://schemas.microsoft.com/office/drawing/2014/main" id="{3E4CB2E8-05E9-E025-CA9C-E2580A99AA69}"/>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8" name="Rectangle 7">
            <a:hlinkClick r:id="rId6" action="ppaction://hlinksldjump"/>
            <a:extLst>
              <a:ext uri="{FF2B5EF4-FFF2-40B4-BE49-F238E27FC236}">
                <a16:creationId xmlns:a16="http://schemas.microsoft.com/office/drawing/2014/main" id="{E4FBE775-1956-9099-497A-5B52886BC9B8}"/>
              </a:ext>
            </a:extLst>
          </p:cNvPr>
          <p:cNvSpPr/>
          <p:nvPr/>
        </p:nvSpPr>
        <p:spPr>
          <a:xfrm>
            <a:off x="492805" y="2516217"/>
            <a:ext cx="1808508" cy="523220"/>
          </a:xfrm>
          <a:prstGeom prst="rect">
            <a:avLst/>
          </a:prstGeom>
          <a:noFill/>
        </p:spPr>
        <p:txBody>
          <a:bodyPr wrap="none" lIns="91440" tIns="45720" rIns="91440" bIns="45720">
            <a:spAutoFit/>
          </a:bodyPr>
          <a:lstStyle/>
          <a:p>
            <a:pPr algn="ctr"/>
            <a:r>
              <a:rPr lang="en-PH"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ORDERS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9" name="Rectangle 18">
            <a:hlinkClick r:id="rId7" action="ppaction://hlinksldjump"/>
            <a:extLst>
              <a:ext uri="{FF2B5EF4-FFF2-40B4-BE49-F238E27FC236}">
                <a16:creationId xmlns:a16="http://schemas.microsoft.com/office/drawing/2014/main" id="{E8B72650-61ED-1BDF-B871-DBBD17A3D3AE}"/>
              </a:ext>
            </a:extLst>
          </p:cNvPr>
          <p:cNvSpPr/>
          <p:nvPr/>
        </p:nvSpPr>
        <p:spPr>
          <a:xfrm>
            <a:off x="694783" y="3349308"/>
            <a:ext cx="1404552" cy="523220"/>
          </a:xfrm>
          <a:prstGeom prst="rect">
            <a:avLst/>
          </a:prstGeom>
          <a:noFill/>
        </p:spPr>
        <p:txBody>
          <a:bodyPr wrap="none" lIns="91440" tIns="45720" rIns="91440" bIns="45720">
            <a:spAutoFit/>
          </a:bodyPr>
          <a:lstStyle/>
          <a:p>
            <a:pPr algn="ctr"/>
            <a:r>
              <a:rPr lang="en-PH"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3" name="Rectangle 12">
            <a:hlinkClick r:id="rId8" action="ppaction://hlinksldjump"/>
            <a:extLst>
              <a:ext uri="{FF2B5EF4-FFF2-40B4-BE49-F238E27FC236}">
                <a16:creationId xmlns:a16="http://schemas.microsoft.com/office/drawing/2014/main" id="{46B31773-47BE-7A95-E699-5FB3DF71DD38}"/>
              </a:ext>
            </a:extLst>
          </p:cNvPr>
          <p:cNvSpPr/>
          <p:nvPr/>
        </p:nvSpPr>
        <p:spPr>
          <a:xfrm>
            <a:off x="321223" y="4203307"/>
            <a:ext cx="2089034"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rPr>
              <a:t>I</a:t>
            </a:r>
            <a:r>
              <a:rPr lang="en-US" sz="2400" b="1" dirty="0">
                <a:ln w="0"/>
                <a:effectLst>
                  <a:outerShdw blurRad="38100" dist="19050" dir="2700000" algn="tl" rotWithShape="0">
                    <a:schemeClr val="dk1">
                      <a:alpha val="40000"/>
                    </a:schemeClr>
                  </a:outerShdw>
                </a:effectLst>
                <a:latin typeface="Bookman Old Style" panose="02050604050505020204" pitchFamily="18" charset="0"/>
              </a:rPr>
              <a:t>NVENTORY</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6" name="Rectangle 5">
            <a:extLst>
              <a:ext uri="{FF2B5EF4-FFF2-40B4-BE49-F238E27FC236}">
                <a16:creationId xmlns:a16="http://schemas.microsoft.com/office/drawing/2014/main" id="{DCB3215D-ED0C-535A-CFC1-2B27FF458396}"/>
              </a:ext>
            </a:extLst>
          </p:cNvPr>
          <p:cNvSpPr/>
          <p:nvPr/>
        </p:nvSpPr>
        <p:spPr>
          <a:xfrm>
            <a:off x="2636001" y="235208"/>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sp>
        <p:nvSpPr>
          <p:cNvPr id="20" name="Rectangle 19">
            <a:hlinkClick r:id="rId8" action="ppaction://hlinksldjump"/>
            <a:extLst>
              <a:ext uri="{FF2B5EF4-FFF2-40B4-BE49-F238E27FC236}">
                <a16:creationId xmlns:a16="http://schemas.microsoft.com/office/drawing/2014/main" id="{4CE91C78-1C78-DDED-F9A2-3A46EF2C5CAD}"/>
              </a:ext>
            </a:extLst>
          </p:cNvPr>
          <p:cNvSpPr/>
          <p:nvPr/>
        </p:nvSpPr>
        <p:spPr>
          <a:xfrm>
            <a:off x="428667" y="4986219"/>
            <a:ext cx="186461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 name="Rectangle 1">
            <a:extLst>
              <a:ext uri="{FF2B5EF4-FFF2-40B4-BE49-F238E27FC236}">
                <a16:creationId xmlns:a16="http://schemas.microsoft.com/office/drawing/2014/main" id="{35440B4D-4EA3-8C28-8F3B-04BDF3A91E0D}"/>
              </a:ext>
            </a:extLst>
          </p:cNvPr>
          <p:cNvSpPr/>
          <p:nvPr/>
        </p:nvSpPr>
        <p:spPr>
          <a:xfrm>
            <a:off x="374985" y="5615087"/>
            <a:ext cx="2044148" cy="684469"/>
          </a:xfrm>
          <a:prstGeom prst="rect">
            <a:avLst/>
          </a:prstGeom>
          <a:solidFill>
            <a:schemeClr val="accent2"/>
          </a:solidFill>
          <a:ln>
            <a:solidFill>
              <a:schemeClr val="bg2"/>
            </a:solidFill>
          </a:ln>
          <a:effectLst>
            <a:glow rad="1397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4EC8355-5190-ACA7-0B9E-94AF805DD91E}"/>
              </a:ext>
            </a:extLst>
          </p:cNvPr>
          <p:cNvSpPr/>
          <p:nvPr/>
        </p:nvSpPr>
        <p:spPr>
          <a:xfrm>
            <a:off x="349798" y="5710370"/>
            <a:ext cx="2044149"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800" b="1" dirty="0">
                <a:ln w="0"/>
                <a:effectLst>
                  <a:outerShdw blurRad="38100" dist="19050" dir="2700000" algn="tl" rotWithShape="0">
                    <a:schemeClr val="dk1">
                      <a:alpha val="40000"/>
                    </a:schemeClr>
                  </a:outerShdw>
                </a:effectLst>
              </a:rPr>
              <a:t> US</a:t>
            </a:r>
            <a:endParaRPr lang="en-US" sz="2800" b="1" cap="none" spc="0" dirty="0">
              <a:ln w="0"/>
              <a:solidFill>
                <a:schemeClr val="tx1"/>
              </a:solidFill>
              <a:effectLst>
                <a:outerShdw blurRad="38100" dist="19050" dir="2700000" algn="tl" rotWithShape="0">
                  <a:schemeClr val="dk1">
                    <a:alpha val="40000"/>
                  </a:schemeClr>
                </a:outerShdw>
              </a:effectLst>
            </a:endParaRPr>
          </a:p>
        </p:txBody>
      </p:sp>
      <p:sp>
        <p:nvSpPr>
          <p:cNvPr id="28" name="Rectangle 27">
            <a:extLst>
              <a:ext uri="{FF2B5EF4-FFF2-40B4-BE49-F238E27FC236}">
                <a16:creationId xmlns:a16="http://schemas.microsoft.com/office/drawing/2014/main" id="{5F9DE6CB-F8B7-B6AD-4B7F-19E1DC63EBA8}"/>
              </a:ext>
            </a:extLst>
          </p:cNvPr>
          <p:cNvSpPr/>
          <p:nvPr/>
        </p:nvSpPr>
        <p:spPr>
          <a:xfrm>
            <a:off x="2990723" y="1540034"/>
            <a:ext cx="2915128" cy="4454366"/>
          </a:xfrm>
          <a:prstGeom prst="rect">
            <a:avLst/>
          </a:prstGeom>
          <a:solidFill>
            <a:srgbClr val="FF9933"/>
          </a:solidFill>
          <a:scene3d>
            <a:camera prst="orthographicFront"/>
            <a:lightRig rig="threePt" dir="t"/>
          </a:scene3d>
          <a:sp3d>
            <a:bevelT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100" b="1" dirty="0">
              <a:solidFill>
                <a:schemeClr val="bg1"/>
              </a:solidFill>
              <a:latin typeface="Bookman Old Style" panose="02050604050505020204" pitchFamily="18" charset="0"/>
            </a:endParaRPr>
          </a:p>
        </p:txBody>
      </p:sp>
      <p:sp>
        <p:nvSpPr>
          <p:cNvPr id="29" name="Rectangle 28">
            <a:extLst>
              <a:ext uri="{FF2B5EF4-FFF2-40B4-BE49-F238E27FC236}">
                <a16:creationId xmlns:a16="http://schemas.microsoft.com/office/drawing/2014/main" id="{76B80056-59D5-A6C2-FF05-C760B9ED0696}"/>
              </a:ext>
            </a:extLst>
          </p:cNvPr>
          <p:cNvSpPr/>
          <p:nvPr/>
        </p:nvSpPr>
        <p:spPr>
          <a:xfrm>
            <a:off x="5905851" y="1525569"/>
            <a:ext cx="2878216" cy="4454366"/>
          </a:xfrm>
          <a:prstGeom prst="rect">
            <a:avLst/>
          </a:prstGeom>
          <a:solidFill>
            <a:srgbClr val="FF9933"/>
          </a:solidFill>
          <a:scene3d>
            <a:camera prst="orthographicFront"/>
            <a:lightRig rig="threePt" dir="t"/>
          </a:scene3d>
          <a:sp3d>
            <a:bevelT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100" b="1" dirty="0">
              <a:solidFill>
                <a:schemeClr val="bg1"/>
              </a:solidFill>
              <a:latin typeface="Bookman Old Style" panose="02050604050505020204" pitchFamily="18" charset="0"/>
            </a:endParaRPr>
          </a:p>
        </p:txBody>
      </p:sp>
      <p:sp>
        <p:nvSpPr>
          <p:cNvPr id="30" name="Rectangle 29">
            <a:extLst>
              <a:ext uri="{FF2B5EF4-FFF2-40B4-BE49-F238E27FC236}">
                <a16:creationId xmlns:a16="http://schemas.microsoft.com/office/drawing/2014/main" id="{6F1866A5-42E1-5B3D-06CD-9C767913FA92}"/>
              </a:ext>
            </a:extLst>
          </p:cNvPr>
          <p:cNvSpPr/>
          <p:nvPr/>
        </p:nvSpPr>
        <p:spPr>
          <a:xfrm>
            <a:off x="8820979" y="1490881"/>
            <a:ext cx="2878216" cy="4503519"/>
          </a:xfrm>
          <a:prstGeom prst="rect">
            <a:avLst/>
          </a:prstGeom>
          <a:solidFill>
            <a:srgbClr val="FF9933"/>
          </a:solidFill>
          <a:scene3d>
            <a:camera prst="orthographicFront"/>
            <a:lightRig rig="threePt" dir="t"/>
          </a:scene3d>
          <a:sp3d>
            <a:bevelT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ookman Old Style" panose="02050604050505020204" pitchFamily="18" charset="0"/>
              </a:rPr>
              <a:t>Join Us on Our Journey!</a:t>
            </a:r>
          </a:p>
          <a:p>
            <a:pPr algn="just"/>
            <a:r>
              <a:rPr lang="en-US" sz="1600" dirty="0">
                <a:solidFill>
                  <a:schemeClr val="bg1"/>
                </a:solidFill>
                <a:latin typeface="Bookman Old Style" panose="02050604050505020204" pitchFamily="18" charset="0"/>
              </a:rPr>
              <a:t>Thank you for choosing Milk Tea Ordering System. We are constantly improving our system to serve you better and welcome your feedback. Whether you're an occasional tea drinker or a daily milk tea enthusiast, we are here to ensure that every cup brings happiness and satisfaction.</a:t>
            </a:r>
          </a:p>
          <a:p>
            <a:pPr algn="ctr"/>
            <a:endParaRPr lang="en-US" sz="1600" b="1" dirty="0">
              <a:solidFill>
                <a:schemeClr val="tx1"/>
              </a:solidFill>
              <a:latin typeface="Bookman Old Style" panose="02050604050505020204" pitchFamily="18" charset="0"/>
            </a:endParaRPr>
          </a:p>
          <a:p>
            <a:pPr algn="ctr"/>
            <a:r>
              <a:rPr lang="en-US" sz="1600" b="1" dirty="0">
                <a:solidFill>
                  <a:schemeClr val="tx1"/>
                </a:solidFill>
                <a:latin typeface="Bookman Old Style" panose="02050604050505020204" pitchFamily="18" charset="0"/>
              </a:rPr>
              <a:t>Explore. Order. Enjoy.</a:t>
            </a:r>
          </a:p>
        </p:txBody>
      </p:sp>
      <p:sp>
        <p:nvSpPr>
          <p:cNvPr id="32" name="TextBox 31">
            <a:extLst>
              <a:ext uri="{FF2B5EF4-FFF2-40B4-BE49-F238E27FC236}">
                <a16:creationId xmlns:a16="http://schemas.microsoft.com/office/drawing/2014/main" id="{813C2879-1EF4-D1C0-9D85-0A4F31D4AEB6}"/>
              </a:ext>
            </a:extLst>
          </p:cNvPr>
          <p:cNvSpPr txBox="1"/>
          <p:nvPr/>
        </p:nvSpPr>
        <p:spPr>
          <a:xfrm>
            <a:off x="3138065" y="1657897"/>
            <a:ext cx="2583531" cy="2439129"/>
          </a:xfrm>
          <a:prstGeom prst="rect">
            <a:avLst/>
          </a:prstGeom>
          <a:noFill/>
        </p:spPr>
        <p:txBody>
          <a:bodyPr wrap="square" rtlCol="0">
            <a:spAutoFit/>
          </a:bodyPr>
          <a:lstStyle/>
          <a:p>
            <a:pPr algn="ctr"/>
            <a:r>
              <a:rPr lang="en-US" sz="1200" b="1" dirty="0">
                <a:latin typeface="Bookman Old Style" panose="02050604050505020204" pitchFamily="18" charset="0"/>
              </a:rPr>
              <a:t>Who We Are</a:t>
            </a:r>
          </a:p>
          <a:p>
            <a:pPr algn="just"/>
            <a:r>
              <a:rPr lang="en-US" sz="1000" dirty="0">
                <a:solidFill>
                  <a:schemeClr val="bg1"/>
                </a:solidFill>
                <a:latin typeface="Bookman Old Style" panose="02050604050505020204" pitchFamily="18" charset="0"/>
              </a:rPr>
              <a:t>At Milk Tea Hub, we believe that ordering milk tea should be as enjoyable as drinking it. Founded by a group of passionate tea enthusiasts, we’ve combined our love for technology and milk tea to create a user-friendly platform that caters to tea lovers everywhere. Whether you're at home, at the office, or on the go, our system allows you to customize your orders, explore new flavors, and get your favorite drinks prepared for quick pick-up.</a:t>
            </a:r>
          </a:p>
          <a:p>
            <a:endParaRPr lang="en-US" sz="1050" dirty="0"/>
          </a:p>
        </p:txBody>
      </p:sp>
      <p:sp>
        <p:nvSpPr>
          <p:cNvPr id="33" name="TextBox 32">
            <a:extLst>
              <a:ext uri="{FF2B5EF4-FFF2-40B4-BE49-F238E27FC236}">
                <a16:creationId xmlns:a16="http://schemas.microsoft.com/office/drawing/2014/main" id="{F626837A-1A17-49B8-4E87-5BA68AC6B23C}"/>
              </a:ext>
            </a:extLst>
          </p:cNvPr>
          <p:cNvSpPr txBox="1"/>
          <p:nvPr/>
        </p:nvSpPr>
        <p:spPr>
          <a:xfrm>
            <a:off x="3101152" y="3862165"/>
            <a:ext cx="2583531" cy="2185214"/>
          </a:xfrm>
          <a:prstGeom prst="rect">
            <a:avLst/>
          </a:prstGeom>
          <a:noFill/>
        </p:spPr>
        <p:txBody>
          <a:bodyPr wrap="square" rtlCol="0">
            <a:spAutoFit/>
          </a:bodyPr>
          <a:lstStyle/>
          <a:p>
            <a:pPr algn="just"/>
            <a:r>
              <a:rPr lang="en-US" sz="900" b="1" dirty="0">
                <a:latin typeface="Bookman Old Style" panose="02050604050505020204" pitchFamily="18" charset="0"/>
              </a:rPr>
              <a:t>                   </a:t>
            </a:r>
            <a:r>
              <a:rPr lang="en-US" sz="800" b="1" dirty="0">
                <a:latin typeface="Bookman Old Style" panose="02050604050505020204" pitchFamily="18" charset="0"/>
              </a:rPr>
              <a:t>Why Choose Us?</a:t>
            </a:r>
          </a:p>
          <a:p>
            <a:pPr algn="just"/>
            <a:r>
              <a:rPr lang="en-US" sz="800" dirty="0">
                <a:solidFill>
                  <a:schemeClr val="bg1"/>
                </a:solidFill>
                <a:latin typeface="Bookman Old Style" panose="02050604050505020204" pitchFamily="18" charset="0"/>
              </a:rPr>
              <a:t>- </a:t>
            </a:r>
            <a:r>
              <a:rPr lang="en-US" sz="800" b="1" dirty="0">
                <a:latin typeface="Bookman Old Style" panose="02050604050505020204" pitchFamily="18" charset="0"/>
              </a:rPr>
              <a:t>Convenient Ordering</a:t>
            </a:r>
            <a:r>
              <a:rPr lang="en-US" sz="800" dirty="0">
                <a:solidFill>
                  <a:schemeClr val="bg1"/>
                </a:solidFill>
                <a:latin typeface="Bookman Old Style" panose="02050604050505020204" pitchFamily="18" charset="0"/>
              </a:rPr>
              <a:t>: With just a few taps, you can explore our diverse menu, customize your drink, and place your order in seconds.</a:t>
            </a:r>
          </a:p>
          <a:p>
            <a:pPr algn="just"/>
            <a:r>
              <a:rPr lang="en-US" sz="800" dirty="0">
                <a:solidFill>
                  <a:schemeClr val="bg1"/>
                </a:solidFill>
                <a:latin typeface="Bookman Old Style" panose="02050604050505020204" pitchFamily="18" charset="0"/>
              </a:rPr>
              <a:t>-</a:t>
            </a:r>
            <a:r>
              <a:rPr lang="en-US" sz="800" b="1" dirty="0">
                <a:solidFill>
                  <a:schemeClr val="bg1"/>
                </a:solidFill>
                <a:latin typeface="Bookman Old Style" panose="02050604050505020204" pitchFamily="18" charset="0"/>
              </a:rPr>
              <a:t> </a:t>
            </a:r>
            <a:r>
              <a:rPr lang="en-US" sz="800" b="1" dirty="0">
                <a:latin typeface="Bookman Old Style" panose="02050604050505020204" pitchFamily="18" charset="0"/>
              </a:rPr>
              <a:t>Wide Variety</a:t>
            </a:r>
            <a:r>
              <a:rPr lang="en-US" sz="800" dirty="0">
                <a:solidFill>
                  <a:schemeClr val="bg1"/>
                </a:solidFill>
                <a:latin typeface="Bookman Old Style" panose="02050604050505020204" pitchFamily="18" charset="0"/>
              </a:rPr>
              <a:t>: From classic milk teas to fruit-based teas and innovative seasonal flavors, we have something for every milk tea lover.</a:t>
            </a:r>
          </a:p>
          <a:p>
            <a:pPr algn="just"/>
            <a:r>
              <a:rPr lang="en-US" sz="800" dirty="0">
                <a:solidFill>
                  <a:schemeClr val="bg1"/>
                </a:solidFill>
                <a:latin typeface="Bookman Old Style" panose="02050604050505020204" pitchFamily="18" charset="0"/>
              </a:rPr>
              <a:t>- </a:t>
            </a:r>
            <a:r>
              <a:rPr lang="en-US" sz="800" b="1" dirty="0">
                <a:latin typeface="Bookman Old Style" panose="02050604050505020204" pitchFamily="18" charset="0"/>
              </a:rPr>
              <a:t>Customizable Options</a:t>
            </a:r>
            <a:r>
              <a:rPr lang="en-US" sz="800" dirty="0">
                <a:solidFill>
                  <a:schemeClr val="bg1"/>
                </a:solidFill>
                <a:latin typeface="Bookman Old Style" panose="02050604050505020204" pitchFamily="18" charset="0"/>
              </a:rPr>
              <a:t>: Choose your preferred sugar level, ice level, sizes to create a drink that perfectly suits your taste.</a:t>
            </a:r>
          </a:p>
          <a:p>
            <a:pPr algn="just"/>
            <a:r>
              <a:rPr lang="en-US" sz="800" dirty="0">
                <a:solidFill>
                  <a:schemeClr val="bg1"/>
                </a:solidFill>
                <a:latin typeface="Bookman Old Style" panose="02050604050505020204" pitchFamily="18" charset="0"/>
              </a:rPr>
              <a:t>- </a:t>
            </a:r>
            <a:r>
              <a:rPr lang="en-US" sz="800" b="1" dirty="0">
                <a:latin typeface="Bookman Old Style" panose="02050604050505020204" pitchFamily="18" charset="0"/>
              </a:rPr>
              <a:t>Fast &amp; Reliable Service</a:t>
            </a:r>
            <a:r>
              <a:rPr lang="en-US" sz="800" dirty="0">
                <a:solidFill>
                  <a:schemeClr val="bg1"/>
                </a:solidFill>
                <a:latin typeface="Bookman Old Style" panose="02050604050505020204" pitchFamily="18" charset="0"/>
              </a:rPr>
              <a:t>: We value your time. Whether it's for pick-up, we ensure your milk tea is made fresh.</a:t>
            </a:r>
          </a:p>
          <a:p>
            <a:pPr algn="just"/>
            <a:r>
              <a:rPr lang="en-US" sz="800" dirty="0">
                <a:solidFill>
                  <a:schemeClr val="bg1"/>
                </a:solidFill>
                <a:latin typeface="Bookman Old Style" panose="02050604050505020204" pitchFamily="18" charset="0"/>
              </a:rPr>
              <a:t>- </a:t>
            </a:r>
            <a:r>
              <a:rPr lang="en-US" sz="800" b="1" dirty="0">
                <a:latin typeface="Bookman Old Style" panose="02050604050505020204" pitchFamily="18" charset="0"/>
              </a:rPr>
              <a:t>Secure Payments: </a:t>
            </a:r>
            <a:r>
              <a:rPr lang="en-US" sz="800" dirty="0">
                <a:solidFill>
                  <a:schemeClr val="bg1"/>
                </a:solidFill>
                <a:latin typeface="Bookman Old Style" panose="02050604050505020204" pitchFamily="18" charset="0"/>
              </a:rPr>
              <a:t>Our platform supports multiple payment options, ensuring a hassle-free and secure checkout process.</a:t>
            </a:r>
          </a:p>
          <a:p>
            <a:endParaRPr lang="en-US" sz="700" dirty="0"/>
          </a:p>
        </p:txBody>
      </p:sp>
      <p:sp>
        <p:nvSpPr>
          <p:cNvPr id="34" name="TextBox 33">
            <a:extLst>
              <a:ext uri="{FF2B5EF4-FFF2-40B4-BE49-F238E27FC236}">
                <a16:creationId xmlns:a16="http://schemas.microsoft.com/office/drawing/2014/main" id="{D1A07E86-E5EA-8883-AA37-4619FC0EA2E1}"/>
              </a:ext>
            </a:extLst>
          </p:cNvPr>
          <p:cNvSpPr txBox="1"/>
          <p:nvPr/>
        </p:nvSpPr>
        <p:spPr>
          <a:xfrm>
            <a:off x="5912259" y="1540034"/>
            <a:ext cx="2687551" cy="2554545"/>
          </a:xfrm>
          <a:prstGeom prst="rect">
            <a:avLst/>
          </a:prstGeom>
          <a:noFill/>
        </p:spPr>
        <p:txBody>
          <a:bodyPr wrap="square" rtlCol="0">
            <a:spAutoFit/>
          </a:bodyPr>
          <a:lstStyle/>
          <a:p>
            <a:pPr algn="ctr"/>
            <a:r>
              <a:rPr lang="en-US" sz="1200" b="1" dirty="0">
                <a:latin typeface="Bookman Old Style" panose="02050604050505020204" pitchFamily="18" charset="0"/>
              </a:rPr>
              <a:t>Our Mission</a:t>
            </a:r>
          </a:p>
          <a:p>
            <a:pPr algn="just"/>
            <a:r>
              <a:rPr lang="en-US" sz="1100" dirty="0">
                <a:solidFill>
                  <a:schemeClr val="bg1"/>
                </a:solidFill>
                <a:latin typeface="Bookman Old Style" panose="02050604050505020204" pitchFamily="18" charset="0"/>
              </a:rPr>
              <a:t>Our mission is to revolutionize how you enjoy milk tea. We aim to make the ordering process as convenient and enjoyable as possible, offering a wide variety of flavors, toppings, and customization options for every taste. With our innovative platform, we hope to turn every milk tea order into a personal experience, allowing you to discover and savor new flavors, while ensuring top-notch quality and service</a:t>
            </a:r>
            <a:r>
              <a:rPr lang="en-US" sz="1050" dirty="0">
                <a:solidFill>
                  <a:schemeClr val="bg1"/>
                </a:solidFill>
                <a:latin typeface="Bookman Old Style" panose="02050604050505020204" pitchFamily="18" charset="0"/>
              </a:rPr>
              <a:t>.</a:t>
            </a:r>
          </a:p>
          <a:p>
            <a:pPr algn="just"/>
            <a:endParaRPr lang="en-US" sz="1600" dirty="0"/>
          </a:p>
        </p:txBody>
      </p:sp>
      <p:sp>
        <p:nvSpPr>
          <p:cNvPr id="35" name="TextBox 34">
            <a:extLst>
              <a:ext uri="{FF2B5EF4-FFF2-40B4-BE49-F238E27FC236}">
                <a16:creationId xmlns:a16="http://schemas.microsoft.com/office/drawing/2014/main" id="{A8A3B9E4-336C-46B7-D1FE-D2C057287495}"/>
              </a:ext>
            </a:extLst>
          </p:cNvPr>
          <p:cNvSpPr txBox="1"/>
          <p:nvPr/>
        </p:nvSpPr>
        <p:spPr>
          <a:xfrm>
            <a:off x="5948404" y="3769831"/>
            <a:ext cx="2615259" cy="2139047"/>
          </a:xfrm>
          <a:prstGeom prst="rect">
            <a:avLst/>
          </a:prstGeom>
          <a:noFill/>
        </p:spPr>
        <p:txBody>
          <a:bodyPr wrap="square" rtlCol="0">
            <a:spAutoFit/>
          </a:bodyPr>
          <a:lstStyle/>
          <a:p>
            <a:pPr algn="ctr"/>
            <a:r>
              <a:rPr lang="en-US" sz="1200" b="1" dirty="0">
                <a:solidFill>
                  <a:schemeClr val="tx1"/>
                </a:solidFill>
                <a:latin typeface="Bookman Old Style" panose="02050604050505020204" pitchFamily="18" charset="0"/>
              </a:rPr>
              <a:t>Our Vision</a:t>
            </a:r>
          </a:p>
          <a:p>
            <a:pPr algn="just"/>
            <a:r>
              <a:rPr lang="en-US" sz="1100" dirty="0">
                <a:solidFill>
                  <a:schemeClr val="bg1"/>
                </a:solidFill>
                <a:latin typeface="Bookman Old Style" panose="02050604050505020204" pitchFamily="18" charset="0"/>
              </a:rPr>
              <a:t>We envision a world where enjoying your favorite milk tea is as simple as pushing a button. By combining technology with our passion for tea, we aim to create a platform that not only offers convenience but also a sense of connection. Whether you’re discovering a new flavor or sticking to a timeless favorite, our goal is to make every order special</a:t>
            </a:r>
            <a:endParaRPr lang="en-US" sz="1100" dirty="0"/>
          </a:p>
        </p:txBody>
      </p:sp>
    </p:spTree>
    <p:extLst>
      <p:ext uri="{BB962C8B-B14F-4D97-AF65-F5344CB8AC3E}">
        <p14:creationId xmlns:p14="http://schemas.microsoft.com/office/powerpoint/2010/main" val="4155351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4C4C7-40BF-88BE-E5A1-0439885E73A6}"/>
            </a:ext>
          </a:extLst>
        </p:cNvPr>
        <p:cNvGrpSpPr/>
        <p:nvPr/>
      </p:nvGrpSpPr>
      <p:grpSpPr>
        <a:xfrm>
          <a:off x="0" y="0"/>
          <a:ext cx="0" cy="0"/>
          <a:chOff x="0" y="0"/>
          <a:chExt cx="0" cy="0"/>
        </a:xfrm>
      </p:grpSpPr>
    </p:spTree>
    <p:extLst>
      <p:ext uri="{BB962C8B-B14F-4D97-AF65-F5344CB8AC3E}">
        <p14:creationId xmlns:p14="http://schemas.microsoft.com/office/powerpoint/2010/main" val="2046476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21B6A1-062C-E76A-5882-DC58ECFCA42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39" name="TextBox 38">
            <a:extLst>
              <a:ext uri="{FF2B5EF4-FFF2-40B4-BE49-F238E27FC236}">
                <a16:creationId xmlns:a16="http://schemas.microsoft.com/office/drawing/2014/main" id="{FB3F370B-81A6-43B0-A050-5F6F738329AB}"/>
              </a:ext>
            </a:extLst>
          </p:cNvPr>
          <p:cNvSpPr txBox="1"/>
          <p:nvPr/>
        </p:nvSpPr>
        <p:spPr>
          <a:xfrm>
            <a:off x="3666894" y="193039"/>
            <a:ext cx="4945261" cy="6123785"/>
          </a:xfrm>
          <a:prstGeom prst="rect">
            <a:avLst/>
          </a:prstGeom>
          <a:solidFill>
            <a:srgbClr val="FF993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a:contourClr>
              <a:srgbClr val="FFFFFF"/>
            </a:contourClr>
          </a:sp3d>
        </p:spPr>
        <p:txBody>
          <a:bodyPr wrap="square" rtlCol="0">
            <a:spAutoFit/>
          </a:bodyPr>
          <a:lstStyle/>
          <a:p>
            <a:endParaRPr lang="en-US" sz="40500" dirty="0"/>
          </a:p>
        </p:txBody>
      </p:sp>
      <p:pic>
        <p:nvPicPr>
          <p:cNvPr id="48" name="Picture 2" descr="Shopping Cart - BIGBREW">
            <a:extLst>
              <a:ext uri="{FF2B5EF4-FFF2-40B4-BE49-F238E27FC236}">
                <a16:creationId xmlns:a16="http://schemas.microsoft.com/office/drawing/2014/main" id="{92609C29-36A0-10D8-D72C-50B0343959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9693" y="932142"/>
            <a:ext cx="1614349" cy="1080458"/>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Rounded Corners 69">
            <a:hlinkClick r:id="rId5" action="ppaction://hlinksldjump"/>
            <a:extLst>
              <a:ext uri="{FF2B5EF4-FFF2-40B4-BE49-F238E27FC236}">
                <a16:creationId xmlns:a16="http://schemas.microsoft.com/office/drawing/2014/main" id="{A4EB7A7B-E6DD-6C8B-61D8-8706E8A84409}"/>
              </a:ext>
            </a:extLst>
          </p:cNvPr>
          <p:cNvSpPr/>
          <p:nvPr/>
        </p:nvSpPr>
        <p:spPr>
          <a:xfrm>
            <a:off x="5429562" y="4605787"/>
            <a:ext cx="1554480" cy="388137"/>
          </a:xfrm>
          <a:prstGeom prst="roundRect">
            <a:avLst/>
          </a:prstGeom>
          <a:solidFill>
            <a:srgbClr val="00B050"/>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600" b="1" dirty="0">
                <a:solidFill>
                  <a:schemeClr val="bg1"/>
                </a:solidFill>
                <a:latin typeface="Bookman Old Style" panose="02050604050505020204" pitchFamily="18" charset="0"/>
              </a:rPr>
              <a:t>LOGIN</a:t>
            </a:r>
          </a:p>
        </p:txBody>
      </p:sp>
      <p:pic>
        <p:nvPicPr>
          <p:cNvPr id="76" name="Graphic 75" descr="Checkbox Checked outline">
            <a:extLst>
              <a:ext uri="{FF2B5EF4-FFF2-40B4-BE49-F238E27FC236}">
                <a16:creationId xmlns:a16="http://schemas.microsoft.com/office/drawing/2014/main" id="{751DB635-7007-2392-27E8-2E9EEB7C2D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83347" y="3803786"/>
            <a:ext cx="388137" cy="388137"/>
          </a:xfrm>
          <a:prstGeom prst="rect">
            <a:avLst/>
          </a:prstGeom>
        </p:spPr>
      </p:pic>
      <p:sp>
        <p:nvSpPr>
          <p:cNvPr id="78" name="TextBox 77">
            <a:extLst>
              <a:ext uri="{FF2B5EF4-FFF2-40B4-BE49-F238E27FC236}">
                <a16:creationId xmlns:a16="http://schemas.microsoft.com/office/drawing/2014/main" id="{DAE35EAA-3394-0647-C53F-4B1FFD66732E}"/>
              </a:ext>
            </a:extLst>
          </p:cNvPr>
          <p:cNvSpPr txBox="1"/>
          <p:nvPr/>
        </p:nvSpPr>
        <p:spPr>
          <a:xfrm>
            <a:off x="7022088" y="3867049"/>
            <a:ext cx="1814718" cy="261610"/>
          </a:xfrm>
          <a:prstGeom prst="rect">
            <a:avLst/>
          </a:prstGeom>
          <a:noFill/>
        </p:spPr>
        <p:txBody>
          <a:bodyPr wrap="square" rtlCol="0">
            <a:spAutoFit/>
          </a:bodyPr>
          <a:lstStyle/>
          <a:p>
            <a:r>
              <a:rPr lang="en-PH" sz="1100" b="1" dirty="0">
                <a:latin typeface="Bookman Old Style" panose="02050604050505020204" pitchFamily="18" charset="0"/>
              </a:rPr>
              <a:t>Show Password</a:t>
            </a:r>
          </a:p>
        </p:txBody>
      </p:sp>
      <p:sp>
        <p:nvSpPr>
          <p:cNvPr id="8" name="Rectangle 7">
            <a:extLst>
              <a:ext uri="{FF2B5EF4-FFF2-40B4-BE49-F238E27FC236}">
                <a16:creationId xmlns:a16="http://schemas.microsoft.com/office/drawing/2014/main" id="{E7200ECA-7D3A-4EA8-CC4A-D7799338C3DC}"/>
              </a:ext>
            </a:extLst>
          </p:cNvPr>
          <p:cNvSpPr/>
          <p:nvPr/>
        </p:nvSpPr>
        <p:spPr>
          <a:xfrm>
            <a:off x="4531687" y="2867181"/>
            <a:ext cx="3422609" cy="302241"/>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400" dirty="0">
                <a:solidFill>
                  <a:schemeClr val="tx1"/>
                </a:solidFill>
                <a:latin typeface="Bookman Old Style" panose="02050604050505020204" pitchFamily="18" charset="0"/>
              </a:rPr>
              <a:t>Jireh</a:t>
            </a:r>
          </a:p>
        </p:txBody>
      </p:sp>
      <p:sp>
        <p:nvSpPr>
          <p:cNvPr id="9" name="TextBox 8">
            <a:extLst>
              <a:ext uri="{FF2B5EF4-FFF2-40B4-BE49-F238E27FC236}">
                <a16:creationId xmlns:a16="http://schemas.microsoft.com/office/drawing/2014/main" id="{48C54DB1-04C8-FD63-DA28-99E4A2A07D12}"/>
              </a:ext>
            </a:extLst>
          </p:cNvPr>
          <p:cNvSpPr txBox="1"/>
          <p:nvPr/>
        </p:nvSpPr>
        <p:spPr>
          <a:xfrm>
            <a:off x="4515577" y="2559404"/>
            <a:ext cx="1402080" cy="307777"/>
          </a:xfrm>
          <a:prstGeom prst="rect">
            <a:avLst/>
          </a:prstGeom>
          <a:noFill/>
        </p:spPr>
        <p:txBody>
          <a:bodyPr wrap="square" rtlCol="0">
            <a:spAutoFit/>
          </a:bodyPr>
          <a:lstStyle/>
          <a:p>
            <a:r>
              <a:rPr lang="en-PH" sz="1400" b="1" dirty="0">
                <a:latin typeface="Bookman Old Style" panose="02050604050505020204" pitchFamily="18" charset="0"/>
              </a:rPr>
              <a:t>USERNAME:</a:t>
            </a:r>
          </a:p>
        </p:txBody>
      </p:sp>
      <p:sp>
        <p:nvSpPr>
          <p:cNvPr id="10" name="Rectangle 9">
            <a:extLst>
              <a:ext uri="{FF2B5EF4-FFF2-40B4-BE49-F238E27FC236}">
                <a16:creationId xmlns:a16="http://schemas.microsoft.com/office/drawing/2014/main" id="{2220E9BB-A122-B416-1643-586146AAB98E}"/>
              </a:ext>
            </a:extLst>
          </p:cNvPr>
          <p:cNvSpPr/>
          <p:nvPr/>
        </p:nvSpPr>
        <p:spPr>
          <a:xfrm>
            <a:off x="4531688" y="3560711"/>
            <a:ext cx="3422608" cy="290316"/>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400" dirty="0">
                <a:solidFill>
                  <a:schemeClr val="tx1"/>
                </a:solidFill>
                <a:latin typeface="Bookman Old Style" panose="02050604050505020204" pitchFamily="18" charset="0"/>
              </a:rPr>
              <a:t>********</a:t>
            </a:r>
          </a:p>
        </p:txBody>
      </p:sp>
      <p:sp>
        <p:nvSpPr>
          <p:cNvPr id="11" name="TextBox 10">
            <a:extLst>
              <a:ext uri="{FF2B5EF4-FFF2-40B4-BE49-F238E27FC236}">
                <a16:creationId xmlns:a16="http://schemas.microsoft.com/office/drawing/2014/main" id="{69BAEC23-39EB-0EDD-1943-F2BAB2DD5F17}"/>
              </a:ext>
            </a:extLst>
          </p:cNvPr>
          <p:cNvSpPr txBox="1"/>
          <p:nvPr/>
        </p:nvSpPr>
        <p:spPr>
          <a:xfrm>
            <a:off x="4515577" y="3266672"/>
            <a:ext cx="1402080" cy="307777"/>
          </a:xfrm>
          <a:prstGeom prst="rect">
            <a:avLst/>
          </a:prstGeom>
          <a:noFill/>
        </p:spPr>
        <p:txBody>
          <a:bodyPr wrap="square" rtlCol="0">
            <a:spAutoFit/>
          </a:bodyPr>
          <a:lstStyle/>
          <a:p>
            <a:r>
              <a:rPr lang="en-PH" sz="1400" b="1" dirty="0">
                <a:latin typeface="Bookman Old Style" panose="02050604050505020204" pitchFamily="18" charset="0"/>
              </a:rPr>
              <a:t>PASSWORD:</a:t>
            </a:r>
          </a:p>
        </p:txBody>
      </p:sp>
      <p:sp>
        <p:nvSpPr>
          <p:cNvPr id="12" name="TextBox 11">
            <a:extLst>
              <a:ext uri="{FF2B5EF4-FFF2-40B4-BE49-F238E27FC236}">
                <a16:creationId xmlns:a16="http://schemas.microsoft.com/office/drawing/2014/main" id="{62906FB7-EBCB-DC3B-C4FB-819D32DE2AA3}"/>
              </a:ext>
            </a:extLst>
          </p:cNvPr>
          <p:cNvSpPr txBox="1"/>
          <p:nvPr/>
        </p:nvSpPr>
        <p:spPr>
          <a:xfrm>
            <a:off x="5513953" y="5052150"/>
            <a:ext cx="1814718" cy="261610"/>
          </a:xfrm>
          <a:prstGeom prst="rect">
            <a:avLst/>
          </a:prstGeom>
          <a:noFill/>
        </p:spPr>
        <p:txBody>
          <a:bodyPr wrap="square" rtlCol="0">
            <a:spAutoFit/>
          </a:bodyPr>
          <a:lstStyle/>
          <a:p>
            <a:r>
              <a:rPr lang="en-PH" sz="1100" b="1" dirty="0">
                <a:solidFill>
                  <a:schemeClr val="bg1"/>
                </a:solidFill>
                <a:latin typeface="Bookman Old Style" panose="02050604050505020204" pitchFamily="18" charset="0"/>
                <a:hlinkClick r:id="rId8" action="ppaction://hlinksldjump">
                  <a:extLst>
                    <a:ext uri="{A12FA001-AC4F-418D-AE19-62706E023703}">
                      <ahyp:hlinkClr xmlns:ahyp="http://schemas.microsoft.com/office/drawing/2018/hyperlinkcolor" val="tx"/>
                    </a:ext>
                  </a:extLst>
                </a:hlinkClick>
              </a:rPr>
              <a:t>Forgot Password</a:t>
            </a:r>
            <a:endParaRPr lang="en-PH" sz="11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4158142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238B16-BC7C-F3D0-107F-46F9B4BBBF6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39" name="TextBox 38">
            <a:extLst>
              <a:ext uri="{FF2B5EF4-FFF2-40B4-BE49-F238E27FC236}">
                <a16:creationId xmlns:a16="http://schemas.microsoft.com/office/drawing/2014/main" id="{FB3F370B-81A6-43B0-A050-5F6F738329AB}"/>
              </a:ext>
            </a:extLst>
          </p:cNvPr>
          <p:cNvSpPr txBox="1"/>
          <p:nvPr/>
        </p:nvSpPr>
        <p:spPr>
          <a:xfrm>
            <a:off x="3709711" y="266596"/>
            <a:ext cx="5023745" cy="6324808"/>
          </a:xfrm>
          <a:prstGeom prst="rect">
            <a:avLst/>
          </a:prstGeom>
          <a:solidFill>
            <a:srgbClr val="FF993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endParaRPr lang="en-US" sz="40500" dirty="0"/>
          </a:p>
        </p:txBody>
      </p:sp>
      <p:sp>
        <p:nvSpPr>
          <p:cNvPr id="13" name="TextBox 12">
            <a:extLst>
              <a:ext uri="{FF2B5EF4-FFF2-40B4-BE49-F238E27FC236}">
                <a16:creationId xmlns:a16="http://schemas.microsoft.com/office/drawing/2014/main" id="{0AA15AA3-76B1-ADF0-F270-682E73C954F7}"/>
              </a:ext>
            </a:extLst>
          </p:cNvPr>
          <p:cNvSpPr txBox="1"/>
          <p:nvPr/>
        </p:nvSpPr>
        <p:spPr>
          <a:xfrm>
            <a:off x="3709711" y="206486"/>
            <a:ext cx="5023745" cy="461665"/>
          </a:xfrm>
          <a:prstGeom prst="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00" b="1" dirty="0">
                <a:latin typeface="Bookman Old Style" panose="02050604050505020204" pitchFamily="18" charset="0"/>
              </a:rPr>
              <a:t>FORGOT PASSWORD</a:t>
            </a:r>
            <a:endParaRPr lang="en-US" sz="2400" b="1" dirty="0">
              <a:latin typeface="Bookman Old Style" panose="02050604050505020204" pitchFamily="18" charset="0"/>
            </a:endParaRPr>
          </a:p>
        </p:txBody>
      </p:sp>
      <p:sp>
        <p:nvSpPr>
          <p:cNvPr id="4" name="Rectangle 3">
            <a:extLst>
              <a:ext uri="{FF2B5EF4-FFF2-40B4-BE49-F238E27FC236}">
                <a16:creationId xmlns:a16="http://schemas.microsoft.com/office/drawing/2014/main" id="{13ECF1DC-5DC8-4531-73C1-0B1CE74171F7}"/>
              </a:ext>
            </a:extLst>
          </p:cNvPr>
          <p:cNvSpPr/>
          <p:nvPr/>
        </p:nvSpPr>
        <p:spPr>
          <a:xfrm>
            <a:off x="4258010" y="3038462"/>
            <a:ext cx="3758229" cy="397470"/>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TextBox 4">
            <a:extLst>
              <a:ext uri="{FF2B5EF4-FFF2-40B4-BE49-F238E27FC236}">
                <a16:creationId xmlns:a16="http://schemas.microsoft.com/office/drawing/2014/main" id="{DD4FD9B6-70AA-B440-F807-9138E30BED89}"/>
              </a:ext>
            </a:extLst>
          </p:cNvPr>
          <p:cNvSpPr txBox="1"/>
          <p:nvPr/>
        </p:nvSpPr>
        <p:spPr>
          <a:xfrm>
            <a:off x="4258011" y="2612843"/>
            <a:ext cx="4034724" cy="307777"/>
          </a:xfrm>
          <a:prstGeom prst="rect">
            <a:avLst/>
          </a:prstGeom>
          <a:noFill/>
        </p:spPr>
        <p:txBody>
          <a:bodyPr wrap="square" rtlCol="0">
            <a:spAutoFit/>
          </a:bodyPr>
          <a:lstStyle/>
          <a:p>
            <a:r>
              <a:rPr lang="en-US" sz="1400" b="1" dirty="0">
                <a:latin typeface="Bookman Old Style" panose="02050604050505020204" pitchFamily="18" charset="0"/>
              </a:rPr>
              <a:t>Enter your email or phone number:</a:t>
            </a:r>
            <a:endParaRPr lang="en-PH" sz="1400" b="1" dirty="0">
              <a:latin typeface="Bookman Old Style" panose="02050604050505020204" pitchFamily="18" charset="0"/>
            </a:endParaRPr>
          </a:p>
        </p:txBody>
      </p:sp>
      <p:sp>
        <p:nvSpPr>
          <p:cNvPr id="7" name="Rectangle 6">
            <a:hlinkClick r:id="rId4" action="ppaction://hlinksldjump"/>
            <a:extLst>
              <a:ext uri="{FF2B5EF4-FFF2-40B4-BE49-F238E27FC236}">
                <a16:creationId xmlns:a16="http://schemas.microsoft.com/office/drawing/2014/main" id="{74098D41-EB59-CA55-0E2D-38E30952532A}"/>
              </a:ext>
            </a:extLst>
          </p:cNvPr>
          <p:cNvSpPr/>
          <p:nvPr/>
        </p:nvSpPr>
        <p:spPr>
          <a:xfrm>
            <a:off x="5422651" y="3777163"/>
            <a:ext cx="1346698" cy="369332"/>
          </a:xfrm>
          <a:prstGeom prst="rect">
            <a:avLst/>
          </a:prstGeom>
          <a:solidFill>
            <a:srgbClr val="00B050"/>
          </a:solidFill>
          <a:ln>
            <a:solidFill>
              <a:schemeClr val="accent1">
                <a:lumMod val="75000"/>
              </a:schemeClr>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b="1" dirty="0">
                <a:solidFill>
                  <a:schemeClr val="bg1"/>
                </a:solidFill>
                <a:latin typeface="Bookman Old Style" panose="02050604050505020204" pitchFamily="18" charset="0"/>
              </a:rPr>
              <a:t>Enter</a:t>
            </a:r>
          </a:p>
        </p:txBody>
      </p:sp>
    </p:spTree>
    <p:extLst>
      <p:ext uri="{BB962C8B-B14F-4D97-AF65-F5344CB8AC3E}">
        <p14:creationId xmlns:p14="http://schemas.microsoft.com/office/powerpoint/2010/main" val="2088978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r blurry image of a store front&#10;&#10;Description automatically generated">
            <a:extLst>
              <a:ext uri="{FF2B5EF4-FFF2-40B4-BE49-F238E27FC236}">
                <a16:creationId xmlns:a16="http://schemas.microsoft.com/office/drawing/2014/main" id="{5209181F-F956-393D-74A7-370C53326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descr="A brown square with white dots&#10;&#10;Description automatically generated with medium confidence">
            <a:extLst>
              <a:ext uri="{FF2B5EF4-FFF2-40B4-BE49-F238E27FC236}">
                <a16:creationId xmlns:a16="http://schemas.microsoft.com/office/drawing/2014/main" id="{61180331-B6CF-E219-830F-957D309D14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Slide Number Placeholder 5">
            <a:extLst>
              <a:ext uri="{FF2B5EF4-FFF2-40B4-BE49-F238E27FC236}">
                <a16:creationId xmlns:a16="http://schemas.microsoft.com/office/drawing/2014/main" id="{18D1C596-4EDA-E65A-AF97-BF58850F91AC}"/>
              </a:ext>
            </a:extLst>
          </p:cNvPr>
          <p:cNvSpPr>
            <a:spLocks noGrp="1"/>
          </p:cNvSpPr>
          <p:nvPr>
            <p:ph type="sldNum" sz="quarter" idx="12"/>
          </p:nvPr>
        </p:nvSpPr>
        <p:spPr>
          <a:xfrm>
            <a:off x="11262167" y="6435524"/>
            <a:ext cx="242104" cy="274377"/>
          </a:xfrm>
        </p:spPr>
        <p:txBody>
          <a:bodyPr/>
          <a:lstStyle/>
          <a:p>
            <a:fld id="{CBCE0C79-D8A8-44BB-89D5-4CAA395E2BF0}" type="slidenum">
              <a:rPr lang="en-PH" sz="1600" b="1" smtClean="0">
                <a:solidFill>
                  <a:schemeClr val="tx1"/>
                </a:solidFill>
              </a:rPr>
              <a:t>3</a:t>
            </a:fld>
            <a:endParaRPr lang="en-PH" sz="1600" b="1" dirty="0">
              <a:solidFill>
                <a:schemeClr val="tx1"/>
              </a:solidFill>
            </a:endParaRPr>
          </a:p>
        </p:txBody>
      </p:sp>
      <p:sp>
        <p:nvSpPr>
          <p:cNvPr id="8" name="TextBox 7">
            <a:extLst>
              <a:ext uri="{FF2B5EF4-FFF2-40B4-BE49-F238E27FC236}">
                <a16:creationId xmlns:a16="http://schemas.microsoft.com/office/drawing/2014/main" id="{4054BACB-BBD1-33BF-8B68-7F8188CA7C87}"/>
              </a:ext>
            </a:extLst>
          </p:cNvPr>
          <p:cNvSpPr txBox="1"/>
          <p:nvPr/>
        </p:nvSpPr>
        <p:spPr>
          <a:xfrm>
            <a:off x="242030" y="363269"/>
            <a:ext cx="7765741" cy="584775"/>
          </a:xfrm>
          <a:prstGeom prst="rect">
            <a:avLst/>
          </a:prstGeom>
          <a:noFill/>
        </p:spPr>
        <p:txBody>
          <a:bodyPr wrap="square" rtlCol="0">
            <a:spAutoFit/>
          </a:bodyPr>
          <a:lstStyle/>
          <a:p>
            <a:r>
              <a:rPr lang="en-PH" sz="3200" b="1" dirty="0">
                <a:solidFill>
                  <a:schemeClr val="bg1"/>
                </a:solidFill>
                <a:latin typeface="Times New Roman" panose="02020603050405020304" pitchFamily="18" charset="0"/>
                <a:cs typeface="Times New Roman" panose="02020603050405020304" pitchFamily="18" charset="0"/>
              </a:rPr>
              <a:t>BACKGROUND OF THE STUDY:</a:t>
            </a:r>
          </a:p>
        </p:txBody>
      </p:sp>
      <p:sp>
        <p:nvSpPr>
          <p:cNvPr id="12" name="TextBox 11">
            <a:extLst>
              <a:ext uri="{FF2B5EF4-FFF2-40B4-BE49-F238E27FC236}">
                <a16:creationId xmlns:a16="http://schemas.microsoft.com/office/drawing/2014/main" id="{F546DCC3-B68A-8A1F-7C9F-17CC2DA05F0D}"/>
              </a:ext>
            </a:extLst>
          </p:cNvPr>
          <p:cNvSpPr txBox="1"/>
          <p:nvPr/>
        </p:nvSpPr>
        <p:spPr>
          <a:xfrm>
            <a:off x="520861" y="1494735"/>
            <a:ext cx="10741306" cy="4524187"/>
          </a:xfrm>
          <a:prstGeom prst="rect">
            <a:avLst/>
          </a:prstGeom>
          <a:noFill/>
        </p:spPr>
        <p:txBody>
          <a:bodyPr wrap="square">
            <a:spAutoFit/>
          </a:bodyPr>
          <a:lstStyle/>
          <a:p>
            <a:pPr marL="457200" algn="just">
              <a:lnSpc>
                <a:spcPct val="115000"/>
              </a:lnSpc>
            </a:pPr>
            <a:r>
              <a:rPr lang="en-US" sz="28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The milk tea industry is experiencing continuous growth as more consumers seek convenient, efficient, and personalized ordering experiences. With people increasingly valuing speed and customization in their food and beverage choices, businesses are recognizing the importance of meeting these evolving expectations.</a:t>
            </a:r>
            <a:endParaRPr lang="en-US" sz="2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457200" algn="just">
              <a:lnSpc>
                <a:spcPct val="115000"/>
              </a:lnSpc>
              <a:spcAft>
                <a:spcPts val="800"/>
              </a:spcAft>
            </a:pPr>
            <a:r>
              <a:rPr lang="en-US" sz="28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This system will bridge the gap between current milk tea ordering management and customer expectations by implementing modern technology to create a smoother, more enjoyable experience for both customers and businesses.</a:t>
            </a:r>
            <a:endParaRPr lang="en-US" sz="2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979025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7E0722-B5BA-574D-A359-595B72E3CE3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39" name="TextBox 38">
            <a:extLst>
              <a:ext uri="{FF2B5EF4-FFF2-40B4-BE49-F238E27FC236}">
                <a16:creationId xmlns:a16="http://schemas.microsoft.com/office/drawing/2014/main" id="{FB3F370B-81A6-43B0-A050-5F6F738329AB}"/>
              </a:ext>
            </a:extLst>
          </p:cNvPr>
          <p:cNvSpPr txBox="1"/>
          <p:nvPr/>
        </p:nvSpPr>
        <p:spPr>
          <a:xfrm>
            <a:off x="3709711" y="191961"/>
            <a:ext cx="5023745" cy="6324808"/>
          </a:xfrm>
          <a:prstGeom prst="rect">
            <a:avLst/>
          </a:prstGeom>
          <a:solidFill>
            <a:srgbClr val="FF993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endParaRPr lang="en-US" sz="40500" dirty="0"/>
          </a:p>
        </p:txBody>
      </p:sp>
      <p:sp>
        <p:nvSpPr>
          <p:cNvPr id="13" name="TextBox 12">
            <a:extLst>
              <a:ext uri="{FF2B5EF4-FFF2-40B4-BE49-F238E27FC236}">
                <a16:creationId xmlns:a16="http://schemas.microsoft.com/office/drawing/2014/main" id="{0AA15AA3-76B1-ADF0-F270-682E73C954F7}"/>
              </a:ext>
            </a:extLst>
          </p:cNvPr>
          <p:cNvSpPr txBox="1"/>
          <p:nvPr/>
        </p:nvSpPr>
        <p:spPr>
          <a:xfrm>
            <a:off x="3709711" y="206486"/>
            <a:ext cx="5023745" cy="461665"/>
          </a:xfrm>
          <a:prstGeom prst="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00" b="1" dirty="0">
                <a:latin typeface="Bookman Old Style" panose="02050604050505020204" pitchFamily="18" charset="0"/>
              </a:rPr>
              <a:t>FORGOT PASSWORD</a:t>
            </a:r>
            <a:endParaRPr lang="en-US" sz="2400" b="1" dirty="0">
              <a:latin typeface="Bookman Old Style" panose="02050604050505020204" pitchFamily="18" charset="0"/>
            </a:endParaRPr>
          </a:p>
        </p:txBody>
      </p:sp>
      <p:sp>
        <p:nvSpPr>
          <p:cNvPr id="7" name="Rectangle 6">
            <a:hlinkClick r:id="rId4" action="ppaction://hlinksldjump"/>
            <a:extLst>
              <a:ext uri="{FF2B5EF4-FFF2-40B4-BE49-F238E27FC236}">
                <a16:creationId xmlns:a16="http://schemas.microsoft.com/office/drawing/2014/main" id="{74098D41-EB59-CA55-0E2D-38E30952532A}"/>
              </a:ext>
            </a:extLst>
          </p:cNvPr>
          <p:cNvSpPr/>
          <p:nvPr/>
        </p:nvSpPr>
        <p:spPr>
          <a:xfrm>
            <a:off x="5546616" y="4592660"/>
            <a:ext cx="1346698" cy="369332"/>
          </a:xfrm>
          <a:prstGeom prst="rect">
            <a:avLst/>
          </a:prstGeom>
          <a:solidFill>
            <a:srgbClr val="00B050"/>
          </a:solidFill>
          <a:ln>
            <a:solidFill>
              <a:schemeClr val="accent1">
                <a:lumMod val="75000"/>
              </a:schemeClr>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600" b="1" dirty="0">
                <a:solidFill>
                  <a:schemeClr val="bg1"/>
                </a:solidFill>
                <a:latin typeface="Bookman Old Style" panose="02050604050505020204" pitchFamily="18" charset="0"/>
              </a:rPr>
              <a:t>VERIFY</a:t>
            </a:r>
          </a:p>
        </p:txBody>
      </p:sp>
      <p:sp>
        <p:nvSpPr>
          <p:cNvPr id="20" name="TextBox 19">
            <a:extLst>
              <a:ext uri="{FF2B5EF4-FFF2-40B4-BE49-F238E27FC236}">
                <a16:creationId xmlns:a16="http://schemas.microsoft.com/office/drawing/2014/main" id="{1307D0C1-A1A1-ECC6-BB13-DA49EBAF3EBD}"/>
              </a:ext>
            </a:extLst>
          </p:cNvPr>
          <p:cNvSpPr txBox="1"/>
          <p:nvPr/>
        </p:nvSpPr>
        <p:spPr>
          <a:xfrm>
            <a:off x="4333297" y="1546344"/>
            <a:ext cx="3835563" cy="1200329"/>
          </a:xfrm>
          <a:prstGeom prst="rect">
            <a:avLst/>
          </a:prstGeom>
          <a:noFill/>
        </p:spPr>
        <p:txBody>
          <a:bodyPr wrap="square" rtlCol="0">
            <a:spAutoFit/>
          </a:bodyPr>
          <a:lstStyle/>
          <a:p>
            <a:pPr algn="ctr"/>
            <a:r>
              <a:rPr lang="en-PH" sz="2400" b="1" dirty="0">
                <a:latin typeface="Bookman Old Style" panose="02050604050505020204" pitchFamily="18" charset="0"/>
              </a:rPr>
              <a:t>Enter One Time Password </a:t>
            </a:r>
          </a:p>
          <a:p>
            <a:pPr algn="ctr"/>
            <a:r>
              <a:rPr lang="en-PH" sz="2400" b="1" dirty="0">
                <a:latin typeface="Bookman Old Style" panose="02050604050505020204" pitchFamily="18" charset="0"/>
              </a:rPr>
              <a:t>(OTP)</a:t>
            </a:r>
          </a:p>
        </p:txBody>
      </p:sp>
      <p:sp>
        <p:nvSpPr>
          <p:cNvPr id="3" name="Rectangle 2">
            <a:extLst>
              <a:ext uri="{FF2B5EF4-FFF2-40B4-BE49-F238E27FC236}">
                <a16:creationId xmlns:a16="http://schemas.microsoft.com/office/drawing/2014/main" id="{84C52E64-435C-B9B5-DD71-118D1A0B57CE}"/>
              </a:ext>
            </a:extLst>
          </p:cNvPr>
          <p:cNvSpPr/>
          <p:nvPr/>
        </p:nvSpPr>
        <p:spPr>
          <a:xfrm>
            <a:off x="4368611" y="3037883"/>
            <a:ext cx="3758229" cy="397470"/>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2400" b="1" dirty="0">
                <a:solidFill>
                  <a:schemeClr val="tx1"/>
                </a:solidFill>
              </a:rPr>
              <a:t>1789</a:t>
            </a:r>
          </a:p>
        </p:txBody>
      </p:sp>
      <p:sp>
        <p:nvSpPr>
          <p:cNvPr id="4" name="TextBox 3">
            <a:extLst>
              <a:ext uri="{FF2B5EF4-FFF2-40B4-BE49-F238E27FC236}">
                <a16:creationId xmlns:a16="http://schemas.microsoft.com/office/drawing/2014/main" id="{A27929BC-8E30-5AF1-C84B-A72BFC86E976}"/>
              </a:ext>
            </a:extLst>
          </p:cNvPr>
          <p:cNvSpPr txBox="1"/>
          <p:nvPr/>
        </p:nvSpPr>
        <p:spPr>
          <a:xfrm>
            <a:off x="4333297" y="3438640"/>
            <a:ext cx="1016732" cy="369332"/>
          </a:xfrm>
          <a:prstGeom prst="rect">
            <a:avLst/>
          </a:prstGeom>
          <a:noFill/>
        </p:spPr>
        <p:txBody>
          <a:bodyPr wrap="square" rtlCol="0">
            <a:spAutoFit/>
          </a:bodyPr>
          <a:lstStyle/>
          <a:p>
            <a:r>
              <a:rPr lang="en-PH" b="1" dirty="0">
                <a:solidFill>
                  <a:srgbClr val="FF0000"/>
                </a:solidFill>
              </a:rPr>
              <a:t>58s</a:t>
            </a:r>
            <a:endParaRPr lang="en-US" b="1" dirty="0">
              <a:solidFill>
                <a:srgbClr val="FF0000"/>
              </a:solidFill>
            </a:endParaRPr>
          </a:p>
        </p:txBody>
      </p:sp>
      <p:sp>
        <p:nvSpPr>
          <p:cNvPr id="5" name="TextBox 4">
            <a:extLst>
              <a:ext uri="{FF2B5EF4-FFF2-40B4-BE49-F238E27FC236}">
                <a16:creationId xmlns:a16="http://schemas.microsoft.com/office/drawing/2014/main" id="{8BB7E652-B21B-7FC4-737F-7F673A892D43}"/>
              </a:ext>
            </a:extLst>
          </p:cNvPr>
          <p:cNvSpPr txBox="1"/>
          <p:nvPr/>
        </p:nvSpPr>
        <p:spPr>
          <a:xfrm>
            <a:off x="4333296" y="3767137"/>
            <a:ext cx="2853661" cy="646331"/>
          </a:xfrm>
          <a:prstGeom prst="rect">
            <a:avLst/>
          </a:prstGeom>
          <a:noFill/>
        </p:spPr>
        <p:txBody>
          <a:bodyPr wrap="square" rtlCol="0">
            <a:spAutoFit/>
          </a:bodyPr>
          <a:lstStyle/>
          <a:p>
            <a:r>
              <a:rPr lang="en-PH" b="1" dirty="0"/>
              <a:t>Didn’t receive the code? Re-send OTP</a:t>
            </a:r>
            <a:endParaRPr lang="en-US" b="1" dirty="0"/>
          </a:p>
        </p:txBody>
      </p:sp>
    </p:spTree>
    <p:extLst>
      <p:ext uri="{BB962C8B-B14F-4D97-AF65-F5344CB8AC3E}">
        <p14:creationId xmlns:p14="http://schemas.microsoft.com/office/powerpoint/2010/main" val="3776125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BEBCDE-D8F3-97C4-6E9F-42E96DF6782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39" name="TextBox 38">
            <a:extLst>
              <a:ext uri="{FF2B5EF4-FFF2-40B4-BE49-F238E27FC236}">
                <a16:creationId xmlns:a16="http://schemas.microsoft.com/office/drawing/2014/main" id="{FB3F370B-81A6-43B0-A050-5F6F738329AB}"/>
              </a:ext>
            </a:extLst>
          </p:cNvPr>
          <p:cNvSpPr txBox="1"/>
          <p:nvPr/>
        </p:nvSpPr>
        <p:spPr>
          <a:xfrm>
            <a:off x="3709711" y="191961"/>
            <a:ext cx="5023745" cy="6324808"/>
          </a:xfrm>
          <a:prstGeom prst="rect">
            <a:avLst/>
          </a:prstGeom>
          <a:solidFill>
            <a:srgbClr val="FF993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endParaRPr lang="en-US" sz="40500" dirty="0"/>
          </a:p>
        </p:txBody>
      </p:sp>
      <p:sp>
        <p:nvSpPr>
          <p:cNvPr id="13" name="TextBox 12">
            <a:extLst>
              <a:ext uri="{FF2B5EF4-FFF2-40B4-BE49-F238E27FC236}">
                <a16:creationId xmlns:a16="http://schemas.microsoft.com/office/drawing/2014/main" id="{0AA15AA3-76B1-ADF0-F270-682E73C954F7}"/>
              </a:ext>
            </a:extLst>
          </p:cNvPr>
          <p:cNvSpPr txBox="1"/>
          <p:nvPr/>
        </p:nvSpPr>
        <p:spPr>
          <a:xfrm>
            <a:off x="3709711" y="206486"/>
            <a:ext cx="5066560" cy="461665"/>
          </a:xfrm>
          <a:prstGeom prst="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00" b="1" dirty="0">
                <a:latin typeface="Bookman Old Style" panose="02050604050505020204" pitchFamily="18" charset="0"/>
              </a:rPr>
              <a:t>FORGOT PASSWORD</a:t>
            </a:r>
            <a:endParaRPr lang="en-US" sz="2400" b="1" dirty="0">
              <a:latin typeface="Bookman Old Style" panose="02050604050505020204" pitchFamily="18" charset="0"/>
            </a:endParaRPr>
          </a:p>
        </p:txBody>
      </p:sp>
      <p:sp>
        <p:nvSpPr>
          <p:cNvPr id="3" name="TextBox 2">
            <a:extLst>
              <a:ext uri="{FF2B5EF4-FFF2-40B4-BE49-F238E27FC236}">
                <a16:creationId xmlns:a16="http://schemas.microsoft.com/office/drawing/2014/main" id="{3B15DED5-B482-0A48-5CDB-EEB3CC078952}"/>
              </a:ext>
            </a:extLst>
          </p:cNvPr>
          <p:cNvSpPr txBox="1"/>
          <p:nvPr/>
        </p:nvSpPr>
        <p:spPr>
          <a:xfrm>
            <a:off x="4051211" y="2028836"/>
            <a:ext cx="3047678" cy="369332"/>
          </a:xfrm>
          <a:prstGeom prst="rect">
            <a:avLst/>
          </a:prstGeom>
          <a:noFill/>
        </p:spPr>
        <p:txBody>
          <a:bodyPr wrap="square" rtlCol="0">
            <a:spAutoFit/>
          </a:bodyPr>
          <a:lstStyle/>
          <a:p>
            <a:r>
              <a:rPr lang="en-PH" b="1" dirty="0">
                <a:latin typeface="Bookman Old Style" panose="02050604050505020204" pitchFamily="18" charset="0"/>
              </a:rPr>
              <a:t>Enter new password</a:t>
            </a:r>
          </a:p>
        </p:txBody>
      </p:sp>
      <p:sp>
        <p:nvSpPr>
          <p:cNvPr id="4" name="Rectangle 3">
            <a:extLst>
              <a:ext uri="{FF2B5EF4-FFF2-40B4-BE49-F238E27FC236}">
                <a16:creationId xmlns:a16="http://schemas.microsoft.com/office/drawing/2014/main" id="{92448F87-8744-9CEB-1B35-DA816B106311}"/>
              </a:ext>
            </a:extLst>
          </p:cNvPr>
          <p:cNvSpPr/>
          <p:nvPr/>
        </p:nvSpPr>
        <p:spPr>
          <a:xfrm>
            <a:off x="4330991" y="3428995"/>
            <a:ext cx="3912918" cy="45184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p:txBody>
      </p:sp>
      <p:sp>
        <p:nvSpPr>
          <p:cNvPr id="5" name="TextBox 4">
            <a:extLst>
              <a:ext uri="{FF2B5EF4-FFF2-40B4-BE49-F238E27FC236}">
                <a16:creationId xmlns:a16="http://schemas.microsoft.com/office/drawing/2014/main" id="{19F18E41-D640-EAD7-F23E-317C6C7F209B}"/>
              </a:ext>
            </a:extLst>
          </p:cNvPr>
          <p:cNvSpPr txBox="1"/>
          <p:nvPr/>
        </p:nvSpPr>
        <p:spPr>
          <a:xfrm>
            <a:off x="4070948" y="2989337"/>
            <a:ext cx="3482401" cy="369332"/>
          </a:xfrm>
          <a:prstGeom prst="rect">
            <a:avLst/>
          </a:prstGeom>
          <a:noFill/>
        </p:spPr>
        <p:txBody>
          <a:bodyPr wrap="square" rtlCol="0">
            <a:spAutoFit/>
          </a:bodyPr>
          <a:lstStyle/>
          <a:p>
            <a:r>
              <a:rPr lang="en-PH" b="1" dirty="0">
                <a:latin typeface="Bookman Old Style" panose="02050604050505020204" pitchFamily="18" charset="0"/>
              </a:rPr>
              <a:t>Confirm Password</a:t>
            </a:r>
          </a:p>
        </p:txBody>
      </p:sp>
      <p:sp>
        <p:nvSpPr>
          <p:cNvPr id="6" name="Rectangle 5">
            <a:hlinkClick r:id="rId4" action="ppaction://hlinksldjump"/>
            <a:extLst>
              <a:ext uri="{FF2B5EF4-FFF2-40B4-BE49-F238E27FC236}">
                <a16:creationId xmlns:a16="http://schemas.microsoft.com/office/drawing/2014/main" id="{A7169C4B-5627-4F95-7222-D43774F7C35B}"/>
              </a:ext>
            </a:extLst>
          </p:cNvPr>
          <p:cNvSpPr/>
          <p:nvPr/>
        </p:nvSpPr>
        <p:spPr>
          <a:xfrm>
            <a:off x="5569642" y="4406865"/>
            <a:ext cx="1346698" cy="369332"/>
          </a:xfrm>
          <a:prstGeom prst="rect">
            <a:avLst/>
          </a:prstGeom>
          <a:solidFill>
            <a:srgbClr val="00B050"/>
          </a:solidFill>
          <a:ln>
            <a:solidFill>
              <a:schemeClr val="accent1">
                <a:lumMod val="75000"/>
              </a:schemeClr>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600" b="1" dirty="0">
                <a:solidFill>
                  <a:schemeClr val="bg1"/>
                </a:solidFill>
                <a:latin typeface="Bookman Old Style" panose="02050604050505020204" pitchFamily="18" charset="0"/>
              </a:rPr>
              <a:t>CHANGE</a:t>
            </a:r>
          </a:p>
        </p:txBody>
      </p:sp>
      <p:sp>
        <p:nvSpPr>
          <p:cNvPr id="7" name="Rectangle 6">
            <a:extLst>
              <a:ext uri="{FF2B5EF4-FFF2-40B4-BE49-F238E27FC236}">
                <a16:creationId xmlns:a16="http://schemas.microsoft.com/office/drawing/2014/main" id="{0BB22671-0CBF-DF78-5C7C-3D2FE8E61D58}"/>
              </a:ext>
            </a:extLst>
          </p:cNvPr>
          <p:cNvSpPr/>
          <p:nvPr/>
        </p:nvSpPr>
        <p:spPr>
          <a:xfrm>
            <a:off x="4354970" y="2467169"/>
            <a:ext cx="3912918" cy="45184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p:txBody>
      </p:sp>
    </p:spTree>
    <p:extLst>
      <p:ext uri="{BB962C8B-B14F-4D97-AF65-F5344CB8AC3E}">
        <p14:creationId xmlns:p14="http://schemas.microsoft.com/office/powerpoint/2010/main" val="3624934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FE976-861A-147E-DD37-4787CA4E4B9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1D86F3A-7464-3514-A640-F03482F4BB1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71B78006-C4EF-341C-682D-1681314898BA}"/>
              </a:ext>
            </a:extLst>
          </p:cNvPr>
          <p:cNvSpPr/>
          <p:nvPr/>
        </p:nvSpPr>
        <p:spPr>
          <a:xfrm>
            <a:off x="379729" y="1507630"/>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sz="1400" b="1" dirty="0">
              <a:latin typeface="Bookman Old Style" panose="02050604050505020204" pitchFamily="18" charset="0"/>
            </a:endParaRPr>
          </a:p>
        </p:txBody>
      </p:sp>
      <p:sp>
        <p:nvSpPr>
          <p:cNvPr id="17" name="Rectangle 16">
            <a:hlinkClick r:id="rId4" action="ppaction://hlinksldjump"/>
            <a:extLst>
              <a:ext uri="{FF2B5EF4-FFF2-40B4-BE49-F238E27FC236}">
                <a16:creationId xmlns:a16="http://schemas.microsoft.com/office/drawing/2014/main" id="{BC45A024-F1EF-A64C-01EA-12B39B2B318D}"/>
              </a:ext>
            </a:extLst>
          </p:cNvPr>
          <p:cNvSpPr/>
          <p:nvPr/>
        </p:nvSpPr>
        <p:spPr>
          <a:xfrm>
            <a:off x="694783" y="2565792"/>
            <a:ext cx="1404552" cy="523220"/>
          </a:xfrm>
          <a:prstGeom prst="rect">
            <a:avLst/>
          </a:prstGeom>
          <a:noFill/>
        </p:spPr>
        <p:txBody>
          <a:bodyPr wrap="none" lIns="91440" tIns="45720" rIns="91440" bIns="45720">
            <a:spAutoFit/>
          </a:bodyPr>
          <a:lstStyle/>
          <a:p>
            <a:pPr algn="ctr"/>
            <a:r>
              <a:rPr lang="en-PH"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0" name="Rectangle 19">
            <a:hlinkClick r:id="rId5" action="ppaction://hlinksldjump"/>
            <a:extLst>
              <a:ext uri="{FF2B5EF4-FFF2-40B4-BE49-F238E27FC236}">
                <a16:creationId xmlns:a16="http://schemas.microsoft.com/office/drawing/2014/main" id="{7BDAADD8-97CB-DDEB-A015-07F503486130}"/>
              </a:ext>
            </a:extLst>
          </p:cNvPr>
          <p:cNvSpPr/>
          <p:nvPr/>
        </p:nvSpPr>
        <p:spPr>
          <a:xfrm>
            <a:off x="427996" y="5005840"/>
            <a:ext cx="186461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3" name="Rectangle 22">
            <a:hlinkClick r:id="rId6" action="ppaction://hlinksldjump"/>
            <a:extLst>
              <a:ext uri="{FF2B5EF4-FFF2-40B4-BE49-F238E27FC236}">
                <a16:creationId xmlns:a16="http://schemas.microsoft.com/office/drawing/2014/main" id="{9C9B9FF0-147E-95AE-0806-BC5A6598487A}"/>
              </a:ext>
            </a:extLst>
          </p:cNvPr>
          <p:cNvSpPr/>
          <p:nvPr/>
        </p:nvSpPr>
        <p:spPr>
          <a:xfrm>
            <a:off x="379729" y="5778663"/>
            <a:ext cx="2044149"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800" b="1" dirty="0">
                <a:ln w="0"/>
                <a:effectLst>
                  <a:outerShdw blurRad="38100" dist="19050" dir="2700000" algn="tl" rotWithShape="0">
                    <a:schemeClr val="dk1">
                      <a:alpha val="40000"/>
                    </a:schemeClr>
                  </a:outerShdw>
                </a:effectLst>
              </a:rPr>
              <a:t> US</a:t>
            </a:r>
            <a:endParaRPr lang="en-US" sz="2800" b="1" cap="none" spc="0" dirty="0">
              <a:ln w="0"/>
              <a:solidFill>
                <a:schemeClr val="tx1"/>
              </a:solidFill>
              <a:effectLst>
                <a:outerShdw blurRad="38100" dist="19050" dir="2700000" algn="tl" rotWithShape="0">
                  <a:schemeClr val="dk1">
                    <a:alpha val="40000"/>
                  </a:schemeClr>
                </a:outerShdw>
              </a:effectLst>
            </a:endParaRPr>
          </a:p>
        </p:txBody>
      </p:sp>
      <p:pic>
        <p:nvPicPr>
          <p:cNvPr id="25" name="Picture 24" descr="A logo of a person with a mustache and two cups&#10;&#10;Description automatically generated">
            <a:extLst>
              <a:ext uri="{FF2B5EF4-FFF2-40B4-BE49-F238E27FC236}">
                <a16:creationId xmlns:a16="http://schemas.microsoft.com/office/drawing/2014/main" id="{43E2607A-9006-3F1A-E30C-0A5916C031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728" y="152279"/>
            <a:ext cx="2126239" cy="1120351"/>
          </a:xfrm>
          <a:prstGeom prst="rect">
            <a:avLst/>
          </a:prstGeom>
          <a:scene3d>
            <a:camera prst="orthographicFront"/>
            <a:lightRig rig="threePt" dir="t"/>
          </a:scene3d>
          <a:sp3d>
            <a:bevelT w="114300" prst="artDeco"/>
          </a:sp3d>
        </p:spPr>
      </p:pic>
      <p:pic>
        <p:nvPicPr>
          <p:cNvPr id="27" name="Picture 26" descr="A menu with a list of drinks&#10;&#10;Description automatically generated">
            <a:extLst>
              <a:ext uri="{FF2B5EF4-FFF2-40B4-BE49-F238E27FC236}">
                <a16:creationId xmlns:a16="http://schemas.microsoft.com/office/drawing/2014/main" id="{2BDAC81A-15D2-5D1D-3F41-64C8FE7B72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70425" y="1507630"/>
            <a:ext cx="9214218" cy="4959081"/>
          </a:xfrm>
          <a:prstGeom prst="rect">
            <a:avLst/>
          </a:prstGeom>
        </p:spPr>
      </p:pic>
      <p:sp>
        <p:nvSpPr>
          <p:cNvPr id="29" name="Rectangle 28">
            <a:extLst>
              <a:ext uri="{FF2B5EF4-FFF2-40B4-BE49-F238E27FC236}">
                <a16:creationId xmlns:a16="http://schemas.microsoft.com/office/drawing/2014/main" id="{401BD4FB-6F66-394A-F7DA-BB9A0EFF3683}"/>
              </a:ext>
            </a:extLst>
          </p:cNvPr>
          <p:cNvSpPr/>
          <p:nvPr/>
        </p:nvSpPr>
        <p:spPr>
          <a:xfrm>
            <a:off x="427997" y="1685258"/>
            <a:ext cx="2076198" cy="684469"/>
          </a:xfrm>
          <a:prstGeom prst="rect">
            <a:avLst/>
          </a:prstGeom>
          <a:solidFill>
            <a:schemeClr val="accent2"/>
          </a:solidFill>
          <a:ln>
            <a:solidFill>
              <a:schemeClr val="bg2"/>
            </a:solidFill>
          </a:ln>
          <a:effectLst>
            <a:glow rad="1397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22DA1C8-D6E0-6D6E-2A3F-B986FF41DF8C}"/>
              </a:ext>
            </a:extLst>
          </p:cNvPr>
          <p:cNvSpPr/>
          <p:nvPr/>
        </p:nvSpPr>
        <p:spPr>
          <a:xfrm>
            <a:off x="836560" y="1765882"/>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36" name="Rectangle 35">
            <a:extLst>
              <a:ext uri="{FF2B5EF4-FFF2-40B4-BE49-F238E27FC236}">
                <a16:creationId xmlns:a16="http://schemas.microsoft.com/office/drawing/2014/main" id="{62BD37A4-FA65-7E4B-B209-C90FBD8B337D}"/>
              </a:ext>
            </a:extLst>
          </p:cNvPr>
          <p:cNvSpPr/>
          <p:nvPr/>
        </p:nvSpPr>
        <p:spPr>
          <a:xfrm>
            <a:off x="2604434" y="152279"/>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sp>
        <p:nvSpPr>
          <p:cNvPr id="37" name="Rectangle 36">
            <a:extLst>
              <a:ext uri="{FF2B5EF4-FFF2-40B4-BE49-F238E27FC236}">
                <a16:creationId xmlns:a16="http://schemas.microsoft.com/office/drawing/2014/main" id="{3A1F646F-D509-0A7B-3EA4-F39D344FC665}"/>
              </a:ext>
            </a:extLst>
          </p:cNvPr>
          <p:cNvSpPr/>
          <p:nvPr/>
        </p:nvSpPr>
        <p:spPr>
          <a:xfrm>
            <a:off x="9858404" y="391289"/>
            <a:ext cx="2126239" cy="249602"/>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sz="1200" b="1" dirty="0">
              <a:solidFill>
                <a:schemeClr val="tx1"/>
              </a:solidFill>
              <a:latin typeface="Bookman Old Style" panose="02050604050505020204" pitchFamily="18" charset="0"/>
            </a:endParaRPr>
          </a:p>
          <a:p>
            <a:pPr algn="ctr"/>
            <a:r>
              <a:rPr lang="en-PH" sz="1200" b="1" dirty="0">
                <a:solidFill>
                  <a:schemeClr val="tx1"/>
                </a:solidFill>
                <a:latin typeface="Bookman Old Style" panose="02050604050505020204" pitchFamily="18" charset="0"/>
              </a:rPr>
              <a:t>JIREH FRANCIA</a:t>
            </a:r>
          </a:p>
          <a:p>
            <a:pPr algn="ctr"/>
            <a:endParaRPr lang="en-US" dirty="0"/>
          </a:p>
        </p:txBody>
      </p:sp>
      <p:sp>
        <p:nvSpPr>
          <p:cNvPr id="4" name="Rectangle 3">
            <a:hlinkClick r:id="rId9" action="ppaction://hlinksldjump"/>
            <a:extLst>
              <a:ext uri="{FF2B5EF4-FFF2-40B4-BE49-F238E27FC236}">
                <a16:creationId xmlns:a16="http://schemas.microsoft.com/office/drawing/2014/main" id="{8EBB1088-AA94-0995-2CFB-111E1E210662}"/>
              </a:ext>
            </a:extLst>
          </p:cNvPr>
          <p:cNvSpPr/>
          <p:nvPr/>
        </p:nvSpPr>
        <p:spPr>
          <a:xfrm>
            <a:off x="774933" y="4234304"/>
            <a:ext cx="1244251"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latin typeface="Bookman Old Style" panose="02050604050505020204" pitchFamily="18" charset="0"/>
              </a:rPr>
              <a:t>STAFF</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7" name="Rectangle 6">
            <a:hlinkClick r:id="rId10" action="ppaction://hlinksldjump"/>
            <a:extLst>
              <a:ext uri="{FF2B5EF4-FFF2-40B4-BE49-F238E27FC236}">
                <a16:creationId xmlns:a16="http://schemas.microsoft.com/office/drawing/2014/main" id="{65A88899-87A4-B076-9AA7-05F1D3906CDC}"/>
              </a:ext>
            </a:extLst>
          </p:cNvPr>
          <p:cNvSpPr/>
          <p:nvPr/>
        </p:nvSpPr>
        <p:spPr>
          <a:xfrm>
            <a:off x="381498" y="3481141"/>
            <a:ext cx="2122697" cy="461665"/>
          </a:xfrm>
          <a:prstGeom prst="rect">
            <a:avLst/>
          </a:prstGeom>
          <a:noFill/>
        </p:spPr>
        <p:txBody>
          <a:bodyPr wrap="none" lIns="91440" tIns="45720" rIns="91440" bIns="45720">
            <a:spAutoFit/>
          </a:bodyPr>
          <a:lstStyle/>
          <a:p>
            <a:pPr algn="ctr"/>
            <a:r>
              <a:rPr lang="en-US" sz="2400" b="1" dirty="0">
                <a:ln w="0"/>
                <a:effectLst>
                  <a:outerShdw blurRad="38100" dist="19050" dir="2700000" algn="tl" rotWithShape="0">
                    <a:schemeClr val="dk1">
                      <a:alpha val="40000"/>
                    </a:schemeClr>
                  </a:outerShdw>
                </a:effectLst>
                <a:latin typeface="Bookman Old Style" panose="02050604050505020204" pitchFamily="18" charset="0"/>
              </a:rPr>
              <a:t>INVENTORY</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Tree>
    <p:extLst>
      <p:ext uri="{BB962C8B-B14F-4D97-AF65-F5344CB8AC3E}">
        <p14:creationId xmlns:p14="http://schemas.microsoft.com/office/powerpoint/2010/main" val="3220287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2BAF3-8DF8-7609-1FC6-F4CBCFEA3C3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F40CB78-09BE-C346-AD65-EA15D2F0F29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F868C7E4-0581-FF65-1E7D-72AB8051ECB8}"/>
              </a:ext>
            </a:extLst>
          </p:cNvPr>
          <p:cNvSpPr/>
          <p:nvPr/>
        </p:nvSpPr>
        <p:spPr>
          <a:xfrm>
            <a:off x="297856" y="1507631"/>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sz="1400" b="1" dirty="0">
              <a:latin typeface="Bookman Old Style" panose="02050604050505020204" pitchFamily="18" charset="0"/>
            </a:endParaRPr>
          </a:p>
        </p:txBody>
      </p:sp>
      <p:sp>
        <p:nvSpPr>
          <p:cNvPr id="20" name="Rectangle 19">
            <a:hlinkClick r:id="rId4" action="ppaction://hlinksldjump"/>
            <a:extLst>
              <a:ext uri="{FF2B5EF4-FFF2-40B4-BE49-F238E27FC236}">
                <a16:creationId xmlns:a16="http://schemas.microsoft.com/office/drawing/2014/main" id="{A75EB111-B78F-FAB2-444D-AC2E7C522976}"/>
              </a:ext>
            </a:extLst>
          </p:cNvPr>
          <p:cNvSpPr/>
          <p:nvPr/>
        </p:nvSpPr>
        <p:spPr>
          <a:xfrm>
            <a:off x="427996" y="5005840"/>
            <a:ext cx="186461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3" name="Rectangle 22">
            <a:hlinkClick r:id="rId5" action="ppaction://hlinksldjump"/>
            <a:extLst>
              <a:ext uri="{FF2B5EF4-FFF2-40B4-BE49-F238E27FC236}">
                <a16:creationId xmlns:a16="http://schemas.microsoft.com/office/drawing/2014/main" id="{FC17166C-7AD7-AF3D-B86A-F8CAF1874F87}"/>
              </a:ext>
            </a:extLst>
          </p:cNvPr>
          <p:cNvSpPr/>
          <p:nvPr/>
        </p:nvSpPr>
        <p:spPr>
          <a:xfrm>
            <a:off x="338900" y="5778663"/>
            <a:ext cx="2044149"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800" b="1" dirty="0">
                <a:ln w="0"/>
                <a:effectLst>
                  <a:outerShdw blurRad="38100" dist="19050" dir="2700000" algn="tl" rotWithShape="0">
                    <a:schemeClr val="dk1">
                      <a:alpha val="40000"/>
                    </a:schemeClr>
                  </a:outerShdw>
                </a:effectLst>
              </a:rPr>
              <a:t> US</a:t>
            </a:r>
            <a:endParaRPr lang="en-US" sz="2800" b="1" cap="none" spc="0" dirty="0">
              <a:ln w="0"/>
              <a:solidFill>
                <a:schemeClr val="tx1"/>
              </a:solidFill>
              <a:effectLst>
                <a:outerShdw blurRad="38100" dist="19050" dir="2700000" algn="tl" rotWithShape="0">
                  <a:schemeClr val="dk1">
                    <a:alpha val="40000"/>
                  </a:schemeClr>
                </a:outerShdw>
              </a:effectLst>
            </a:endParaRPr>
          </a:p>
        </p:txBody>
      </p:sp>
      <p:pic>
        <p:nvPicPr>
          <p:cNvPr id="25" name="Picture 24" descr="A logo of a person with a mustache and two cups&#10;&#10;Description automatically generated">
            <a:extLst>
              <a:ext uri="{FF2B5EF4-FFF2-40B4-BE49-F238E27FC236}">
                <a16:creationId xmlns:a16="http://schemas.microsoft.com/office/drawing/2014/main" id="{5168474A-0B1B-1473-A91C-D5886693BC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855" y="137677"/>
            <a:ext cx="2126239" cy="1120351"/>
          </a:xfrm>
          <a:prstGeom prst="rect">
            <a:avLst/>
          </a:prstGeom>
          <a:scene3d>
            <a:camera prst="orthographicFront"/>
            <a:lightRig rig="threePt" dir="t"/>
          </a:scene3d>
          <a:sp3d>
            <a:bevelT w="114300" prst="artDeco"/>
          </a:sp3d>
        </p:spPr>
      </p:pic>
      <p:sp>
        <p:nvSpPr>
          <p:cNvPr id="29" name="Rectangle 28">
            <a:extLst>
              <a:ext uri="{FF2B5EF4-FFF2-40B4-BE49-F238E27FC236}">
                <a16:creationId xmlns:a16="http://schemas.microsoft.com/office/drawing/2014/main" id="{65F85F5F-00A0-6912-86AD-A366A42227EB}"/>
              </a:ext>
            </a:extLst>
          </p:cNvPr>
          <p:cNvSpPr/>
          <p:nvPr/>
        </p:nvSpPr>
        <p:spPr>
          <a:xfrm>
            <a:off x="338900" y="2461887"/>
            <a:ext cx="2044149" cy="684469"/>
          </a:xfrm>
          <a:prstGeom prst="rect">
            <a:avLst/>
          </a:prstGeom>
          <a:solidFill>
            <a:schemeClr val="accent2"/>
          </a:solidFill>
          <a:ln>
            <a:solidFill>
              <a:schemeClr val="bg2"/>
            </a:solidFill>
          </a:ln>
          <a:effectLst>
            <a:glow rad="635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hlinkClick r:id="rId7" action="ppaction://hlinksldjump"/>
            <a:extLst>
              <a:ext uri="{FF2B5EF4-FFF2-40B4-BE49-F238E27FC236}">
                <a16:creationId xmlns:a16="http://schemas.microsoft.com/office/drawing/2014/main" id="{2545864B-6B96-62B6-1CFA-00CD5329697D}"/>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7" name="Rectangle 16">
            <a:extLst>
              <a:ext uri="{FF2B5EF4-FFF2-40B4-BE49-F238E27FC236}">
                <a16:creationId xmlns:a16="http://schemas.microsoft.com/office/drawing/2014/main" id="{764826F4-7D59-33AD-7475-2E602A55689C}"/>
              </a:ext>
            </a:extLst>
          </p:cNvPr>
          <p:cNvSpPr/>
          <p:nvPr/>
        </p:nvSpPr>
        <p:spPr>
          <a:xfrm>
            <a:off x="454422" y="2550609"/>
            <a:ext cx="1881409" cy="523220"/>
          </a:xfrm>
          <a:prstGeom prst="rect">
            <a:avLst/>
          </a:prstGeom>
          <a:noFill/>
          <a:effectLst>
            <a:glow rad="139700">
              <a:schemeClr val="accent1">
                <a:satMod val="175000"/>
                <a:alpha val="40000"/>
              </a:schemeClr>
            </a:glow>
          </a:effectLst>
        </p:spPr>
        <p:txBody>
          <a:bodyPr wrap="square" lIns="91440" tIns="45720" rIns="91440" bIns="45720">
            <a:spAutoFit/>
          </a:bodyPr>
          <a:lstStyle/>
          <a:p>
            <a:pPr algn="ctr"/>
            <a:r>
              <a:rPr lang="en-PH"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 name="Rectangle 1">
            <a:extLst>
              <a:ext uri="{FF2B5EF4-FFF2-40B4-BE49-F238E27FC236}">
                <a16:creationId xmlns:a16="http://schemas.microsoft.com/office/drawing/2014/main" id="{FE8E1C9B-4887-85EB-A0B3-1FBC58DE114C}"/>
              </a:ext>
            </a:extLst>
          </p:cNvPr>
          <p:cNvSpPr/>
          <p:nvPr/>
        </p:nvSpPr>
        <p:spPr>
          <a:xfrm>
            <a:off x="2607845" y="211767"/>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sp>
        <p:nvSpPr>
          <p:cNvPr id="7" name="Rectangle 6">
            <a:hlinkClick r:id="rId8" action="ppaction://hlinksldjump"/>
            <a:extLst>
              <a:ext uri="{FF2B5EF4-FFF2-40B4-BE49-F238E27FC236}">
                <a16:creationId xmlns:a16="http://schemas.microsoft.com/office/drawing/2014/main" id="{C038314F-1AA6-8AD6-265F-A4FD5FB89F0C}"/>
              </a:ext>
            </a:extLst>
          </p:cNvPr>
          <p:cNvSpPr/>
          <p:nvPr/>
        </p:nvSpPr>
        <p:spPr>
          <a:xfrm>
            <a:off x="687569" y="4234304"/>
            <a:ext cx="1418979"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STAFF</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graphicFrame>
        <p:nvGraphicFramePr>
          <p:cNvPr id="9" name="Table 8">
            <a:extLst>
              <a:ext uri="{FF2B5EF4-FFF2-40B4-BE49-F238E27FC236}">
                <a16:creationId xmlns:a16="http://schemas.microsoft.com/office/drawing/2014/main" id="{A88F321A-E12D-CD2F-15FC-7B21DD6ADCE7}"/>
              </a:ext>
            </a:extLst>
          </p:cNvPr>
          <p:cNvGraphicFramePr>
            <a:graphicFrameLocks noGrp="1"/>
          </p:cNvGraphicFramePr>
          <p:nvPr>
            <p:extLst>
              <p:ext uri="{D42A27DB-BD31-4B8C-83A1-F6EECF244321}">
                <p14:modId xmlns:p14="http://schemas.microsoft.com/office/powerpoint/2010/main" val="87450972"/>
              </p:ext>
            </p:extLst>
          </p:nvPr>
        </p:nvGraphicFramePr>
        <p:xfrm>
          <a:off x="2628632" y="1680296"/>
          <a:ext cx="9400809" cy="4532468"/>
        </p:xfrm>
        <a:graphic>
          <a:graphicData uri="http://schemas.openxmlformats.org/drawingml/2006/table">
            <a:tbl>
              <a:tblPr firstRow="1" bandRow="1">
                <a:tableStyleId>{0660B408-B3CF-4A94-85FC-2B1E0A45F4A2}</a:tableStyleId>
              </a:tblPr>
              <a:tblGrid>
                <a:gridCol w="1150895">
                  <a:extLst>
                    <a:ext uri="{9D8B030D-6E8A-4147-A177-3AD203B41FA5}">
                      <a16:colId xmlns:a16="http://schemas.microsoft.com/office/drawing/2014/main" val="635728697"/>
                    </a:ext>
                  </a:extLst>
                </a:gridCol>
                <a:gridCol w="1035838">
                  <a:extLst>
                    <a:ext uri="{9D8B030D-6E8A-4147-A177-3AD203B41FA5}">
                      <a16:colId xmlns:a16="http://schemas.microsoft.com/office/drawing/2014/main" val="3969140825"/>
                    </a:ext>
                  </a:extLst>
                </a:gridCol>
                <a:gridCol w="1213325">
                  <a:extLst>
                    <a:ext uri="{9D8B030D-6E8A-4147-A177-3AD203B41FA5}">
                      <a16:colId xmlns:a16="http://schemas.microsoft.com/office/drawing/2014/main" val="3813290581"/>
                    </a:ext>
                  </a:extLst>
                </a:gridCol>
                <a:gridCol w="1213325">
                  <a:extLst>
                    <a:ext uri="{9D8B030D-6E8A-4147-A177-3AD203B41FA5}">
                      <a16:colId xmlns:a16="http://schemas.microsoft.com/office/drawing/2014/main" val="1689210792"/>
                    </a:ext>
                  </a:extLst>
                </a:gridCol>
                <a:gridCol w="1098458">
                  <a:extLst>
                    <a:ext uri="{9D8B030D-6E8A-4147-A177-3AD203B41FA5}">
                      <a16:colId xmlns:a16="http://schemas.microsoft.com/office/drawing/2014/main" val="3800867394"/>
                    </a:ext>
                  </a:extLst>
                </a:gridCol>
                <a:gridCol w="1155891">
                  <a:extLst>
                    <a:ext uri="{9D8B030D-6E8A-4147-A177-3AD203B41FA5}">
                      <a16:colId xmlns:a16="http://schemas.microsoft.com/office/drawing/2014/main" val="2070125353"/>
                    </a:ext>
                  </a:extLst>
                </a:gridCol>
                <a:gridCol w="1184295">
                  <a:extLst>
                    <a:ext uri="{9D8B030D-6E8A-4147-A177-3AD203B41FA5}">
                      <a16:colId xmlns:a16="http://schemas.microsoft.com/office/drawing/2014/main" val="4224783733"/>
                    </a:ext>
                  </a:extLst>
                </a:gridCol>
                <a:gridCol w="1348782">
                  <a:extLst>
                    <a:ext uri="{9D8B030D-6E8A-4147-A177-3AD203B41FA5}">
                      <a16:colId xmlns:a16="http://schemas.microsoft.com/office/drawing/2014/main" val="1931417874"/>
                    </a:ext>
                  </a:extLst>
                </a:gridCol>
              </a:tblGrid>
              <a:tr h="602417">
                <a:tc>
                  <a:txBody>
                    <a:bodyPr/>
                    <a:lstStyle/>
                    <a:p>
                      <a:pPr algn="ctr"/>
                      <a:r>
                        <a:rPr lang="en-PH" sz="1600" b="1" dirty="0">
                          <a:latin typeface="Bookman Old Style" panose="02050604050505020204" pitchFamily="18" charset="0"/>
                        </a:rPr>
                        <a:t>STAFF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600" b="1" dirty="0">
                          <a:latin typeface="Bookman Old Style" panose="02050604050505020204" pitchFamily="18" charset="0"/>
                        </a:rPr>
                        <a:t>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400" b="1" dirty="0">
                          <a:latin typeface="Bookman Old Style" panose="02050604050505020204" pitchFamily="18" charset="0"/>
                        </a:rPr>
                        <a:t>ORDER 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400" b="1" dirty="0">
                          <a:latin typeface="Bookman Old Style" panose="02050604050505020204" pitchFamily="18" charset="0"/>
                        </a:rPr>
                        <a:t>PRODUCT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600" b="1" dirty="0">
                          <a:latin typeface="Bookman Old Style" panose="02050604050505020204" pitchFamily="18" charset="0"/>
                        </a:rPr>
                        <a:t>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200" b="1" dirty="0">
                          <a:latin typeface="Bookman Old Style" panose="02050604050505020204" pitchFamily="18" charset="0"/>
                        </a:rPr>
                        <a:t>QUANTITY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600" b="1" dirty="0">
                          <a:latin typeface="Bookman Old Style" panose="02050604050505020204" pitchFamily="18" charset="0"/>
                        </a:rPr>
                        <a:t>PRICE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600" b="1" dirty="0">
                          <a:latin typeface="Bookman Old Style" panose="02050604050505020204" pitchFamily="18" charset="0"/>
                        </a:rPr>
                        <a:t>TOTAL SALE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extLst>
                  <a:ext uri="{0D108BD9-81ED-4DB2-BD59-A6C34878D82A}">
                    <a16:rowId xmlns:a16="http://schemas.microsoft.com/office/drawing/2014/main" val="1335909676"/>
                  </a:ext>
                </a:extLst>
              </a:tr>
              <a:tr h="487671">
                <a:tc>
                  <a:txBody>
                    <a:bodyPr/>
                    <a:lstStyle/>
                    <a:p>
                      <a:pPr algn="ctr"/>
                      <a:r>
                        <a:rPr lang="en-PH" sz="1200" dirty="0">
                          <a:latin typeface="Bookman Old Style" panose="02050604050505020204" pitchFamily="18" charset="0"/>
                        </a:rPr>
                        <a:t>Adrian Villafuerte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dirty="0">
                          <a:latin typeface="Bookman Old Style" panose="02050604050505020204" pitchFamily="18" charset="0"/>
                        </a:rPr>
                        <a:t>OCTOBER 3,2024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dirty="0">
                          <a:latin typeface="Bookman Old Style" panose="02050604050505020204" pitchFamily="18" charset="0"/>
                        </a:rPr>
                        <a:t>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dirty="0">
                          <a:latin typeface="Bookman Old Style" panose="02050604050505020204" pitchFamily="18" charset="0"/>
                        </a:rPr>
                        <a:t>MATCHA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dirty="0">
                          <a:latin typeface="Bookman Old Style" panose="02050604050505020204" pitchFamily="18" charset="0"/>
                        </a:rPr>
                        <a:t>22oz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dirty="0">
                          <a:latin typeface="Bookman Old Style" panose="02050604050505020204" pitchFamily="18" charset="0"/>
                        </a:rPr>
                        <a:t>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dirty="0" err="1">
                          <a:latin typeface="Bookman Old Style" panose="02050604050505020204" pitchFamily="18" charset="0"/>
                        </a:rPr>
                        <a:t>Php</a:t>
                      </a:r>
                      <a:r>
                        <a:rPr lang="en-PH" sz="1400" dirty="0">
                          <a:latin typeface="Bookman Old Style" panose="02050604050505020204" pitchFamily="18" charset="0"/>
                        </a:rPr>
                        <a:t> 39.00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dirty="0" err="1">
                          <a:latin typeface="Bookman Old Style" panose="02050604050505020204" pitchFamily="18" charset="0"/>
                        </a:rPr>
                        <a:t>Php</a:t>
                      </a:r>
                      <a:r>
                        <a:rPr lang="en-PH" sz="1200" dirty="0">
                          <a:latin typeface="Bookman Old Style" panose="02050604050505020204" pitchFamily="18" charset="0"/>
                        </a:rPr>
                        <a:t> 1.755.00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1627701"/>
                  </a:ext>
                </a:extLst>
              </a:tr>
              <a:tr h="6884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dirty="0">
                          <a:latin typeface="Bookman Old Style" panose="02050604050505020204" pitchFamily="18" charset="0"/>
                        </a:rPr>
                        <a:t>Adrian Villafuerte</a:t>
                      </a:r>
                    </a:p>
                    <a:p>
                      <a:pPr algn="ctr"/>
                      <a:endParaRPr lang="en-PH" sz="12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dirty="0">
                          <a:latin typeface="Bookman Old Style" panose="02050604050505020204" pitchFamily="18" charset="0"/>
                        </a:rPr>
                        <a:t>OCTOBER 3,2024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dirty="0">
                          <a:latin typeface="Bookman Old Style" panose="02050604050505020204" pitchFamily="18" charset="0"/>
                        </a:rPr>
                        <a:t>1032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dirty="0">
                          <a:latin typeface="Bookman Old Style" panose="02050604050505020204" pitchFamily="18" charset="0"/>
                        </a:rPr>
                        <a:t>VANILLA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dirty="0">
                          <a:latin typeface="Bookman Old Style" panose="02050604050505020204" pitchFamily="18" charset="0"/>
                        </a:rPr>
                        <a:t>16oz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dirty="0">
                          <a:latin typeface="Bookman Old Style" panose="02050604050505020204" pitchFamily="18" charset="0"/>
                        </a:rPr>
                        <a:t>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dirty="0" err="1">
                          <a:latin typeface="Bookman Old Style" panose="02050604050505020204" pitchFamily="18" charset="0"/>
                        </a:rPr>
                        <a:t>Php</a:t>
                      </a:r>
                      <a:r>
                        <a:rPr lang="en-PH" sz="1400" dirty="0">
                          <a:latin typeface="Bookman Old Style" panose="02050604050505020204" pitchFamily="18" charset="0"/>
                        </a:rPr>
                        <a:t> 29.00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dirty="0" err="1">
                          <a:latin typeface="Bookman Old Style" panose="02050604050505020204" pitchFamily="18" charset="0"/>
                        </a:rPr>
                        <a:t>Php</a:t>
                      </a:r>
                      <a:r>
                        <a:rPr lang="en-PH" sz="1200" dirty="0">
                          <a:latin typeface="Bookman Old Style" panose="02050604050505020204" pitchFamily="18" charset="0"/>
                        </a:rPr>
                        <a:t> 1,711.00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2861025"/>
                  </a:ext>
                </a:extLst>
              </a:tr>
              <a:tr h="6884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dirty="0">
                          <a:latin typeface="Bookman Old Style" panose="02050604050505020204" pitchFamily="18" charset="0"/>
                        </a:rPr>
                        <a:t>Adrian Villafuerte</a:t>
                      </a:r>
                    </a:p>
                    <a:p>
                      <a:pPr algn="ctr"/>
                      <a:endParaRPr lang="en-PH" sz="12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dirty="0">
                          <a:latin typeface="Bookman Old Style" panose="02050604050505020204" pitchFamily="18" charset="0"/>
                        </a:rPr>
                        <a:t>OCTOBER 3,2024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dirty="0">
                          <a:latin typeface="Bookman Old Style" panose="02050604050505020204" pitchFamily="18" charset="0"/>
                        </a:rPr>
                        <a:t>5798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dirty="0">
                          <a:latin typeface="Bookman Old Style" panose="02050604050505020204" pitchFamily="18" charset="0"/>
                        </a:rPr>
                        <a:t>LYCHEE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dirty="0">
                          <a:latin typeface="Bookman Old Style" panose="02050604050505020204" pitchFamily="18" charset="0"/>
                        </a:rPr>
                        <a:t>22oz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dirty="0">
                          <a:latin typeface="Bookman Old Style" panose="02050604050505020204" pitchFamily="18"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dirty="0" err="1">
                          <a:latin typeface="Bookman Old Style" panose="02050604050505020204" pitchFamily="18" charset="0"/>
                        </a:rPr>
                        <a:t>Php</a:t>
                      </a:r>
                      <a:r>
                        <a:rPr lang="en-PH" sz="1400" dirty="0">
                          <a:latin typeface="Bookman Old Style" panose="02050604050505020204" pitchFamily="18" charset="0"/>
                        </a:rPr>
                        <a:t> 39.00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dirty="0" err="1">
                          <a:latin typeface="Bookman Old Style" panose="02050604050505020204" pitchFamily="18" charset="0"/>
                        </a:rPr>
                        <a:t>Php</a:t>
                      </a:r>
                      <a:r>
                        <a:rPr lang="en-PH" sz="1200" dirty="0">
                          <a:latin typeface="Bookman Old Style" panose="02050604050505020204" pitchFamily="18" charset="0"/>
                        </a:rPr>
                        <a:t> 3,900.00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2661428"/>
                  </a:ext>
                </a:extLst>
              </a:tr>
              <a:tr h="6884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dirty="0">
                          <a:latin typeface="Bookman Old Style" panose="02050604050505020204" pitchFamily="18" charset="0"/>
                        </a:rPr>
                        <a:t>Adrian Villafuerte</a:t>
                      </a:r>
                    </a:p>
                    <a:p>
                      <a:pPr algn="ctr"/>
                      <a:endParaRPr lang="en-PH" sz="12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dirty="0">
                          <a:latin typeface="Bookman Old Style" panose="02050604050505020204" pitchFamily="18" charset="0"/>
                        </a:rPr>
                        <a:t>OCTOBER 3,2024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dirty="0">
                          <a:latin typeface="Bookman Old Style" panose="02050604050505020204" pitchFamily="18" charset="0"/>
                        </a:rPr>
                        <a:t>2010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dirty="0">
                          <a:latin typeface="Bookman Old Style" panose="02050604050505020204" pitchFamily="18" charset="0"/>
                        </a:rPr>
                        <a:t>WINTERMELON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dirty="0">
                          <a:latin typeface="Bookman Old Style" panose="02050604050505020204" pitchFamily="18" charset="0"/>
                        </a:rPr>
                        <a:t>22oz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dirty="0">
                          <a:latin typeface="Bookman Old Style" panose="02050604050505020204" pitchFamily="18" charset="0"/>
                        </a:rPr>
                        <a:t>121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dirty="0" err="1">
                          <a:latin typeface="Bookman Old Style" panose="02050604050505020204" pitchFamily="18" charset="0"/>
                        </a:rPr>
                        <a:t>Php</a:t>
                      </a:r>
                      <a:r>
                        <a:rPr lang="en-PH" sz="1400" dirty="0">
                          <a:latin typeface="Bookman Old Style" panose="02050604050505020204" pitchFamily="18" charset="0"/>
                        </a:rPr>
                        <a:t> 39.00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dirty="0" err="1">
                          <a:latin typeface="Bookman Old Style" panose="02050604050505020204" pitchFamily="18" charset="0"/>
                        </a:rPr>
                        <a:t>Php</a:t>
                      </a:r>
                      <a:r>
                        <a:rPr lang="en-PH" sz="1200" dirty="0">
                          <a:latin typeface="Bookman Old Style" panose="02050604050505020204" pitchFamily="18" charset="0"/>
                        </a:rPr>
                        <a:t> 4,719.00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9967267"/>
                  </a:ext>
                </a:extLst>
              </a:tr>
              <a:tr h="6884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dirty="0">
                          <a:latin typeface="Bookman Old Style" panose="02050604050505020204" pitchFamily="18" charset="0"/>
                        </a:rPr>
                        <a:t>Adrian Villafuerte</a:t>
                      </a:r>
                    </a:p>
                    <a:p>
                      <a:pPr algn="ctr"/>
                      <a:endParaRPr lang="en-PH" sz="12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dirty="0">
                          <a:latin typeface="Bookman Old Style" panose="02050604050505020204" pitchFamily="18" charset="0"/>
                        </a:rPr>
                        <a:t>OCTOBER 3,2024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dirty="0">
                          <a:latin typeface="Bookman Old Style" panose="02050604050505020204" pitchFamily="18" charset="0"/>
                        </a:rPr>
                        <a:t>2471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dirty="0">
                          <a:latin typeface="Bookman Old Style" panose="02050604050505020204" pitchFamily="18" charset="0"/>
                        </a:rPr>
                        <a:t>BRUSKO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dirty="0">
                          <a:latin typeface="Bookman Old Style" panose="02050604050505020204" pitchFamily="18" charset="0"/>
                        </a:rPr>
                        <a:t>16oz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dirty="0" err="1">
                          <a:latin typeface="Bookman Old Style" panose="02050604050505020204" pitchFamily="18" charset="0"/>
                        </a:rPr>
                        <a:t>Php</a:t>
                      </a:r>
                      <a:r>
                        <a:rPr lang="en-PH" sz="1400" dirty="0">
                          <a:latin typeface="Bookman Old Style" panose="02050604050505020204" pitchFamily="18" charset="0"/>
                        </a:rPr>
                        <a:t> 29.00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dirty="0" err="1">
                          <a:latin typeface="Bookman Old Style" panose="02050604050505020204" pitchFamily="18" charset="0"/>
                        </a:rPr>
                        <a:t>Php</a:t>
                      </a:r>
                      <a:r>
                        <a:rPr lang="en-PH" sz="1200" dirty="0">
                          <a:latin typeface="Bookman Old Style" panose="02050604050505020204" pitchFamily="18" charset="0"/>
                        </a:rPr>
                        <a:t> 725.00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1268259"/>
                  </a:ext>
                </a:extLst>
              </a:tr>
              <a:tr h="6884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dirty="0">
                          <a:latin typeface="Bookman Old Style" panose="02050604050505020204" pitchFamily="18" charset="0"/>
                        </a:rPr>
                        <a:t>Adrian Villafuerte</a:t>
                      </a:r>
                    </a:p>
                    <a:p>
                      <a:pPr algn="ctr"/>
                      <a:endParaRPr lang="en-PH" sz="12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dirty="0">
                          <a:latin typeface="Bookman Old Style" panose="02050604050505020204" pitchFamily="18" charset="0"/>
                        </a:rPr>
                        <a:t>OCTOBER 3,2024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dirty="0">
                          <a:latin typeface="Bookman Old Style" panose="02050604050505020204" pitchFamily="18" charset="0"/>
                        </a:rPr>
                        <a:t>2472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dirty="0">
                          <a:latin typeface="Bookman Old Style" panose="02050604050505020204" pitchFamily="18" charset="0"/>
                        </a:rPr>
                        <a:t>GREEN APPLE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dirty="0">
                          <a:latin typeface="Bookman Old Style" panose="02050604050505020204" pitchFamily="18" charset="0"/>
                        </a:rPr>
                        <a:t>22oz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dirty="0">
                          <a:latin typeface="Bookman Old Style" panose="02050604050505020204" pitchFamily="18" charset="0"/>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400" dirty="0" err="1">
                          <a:latin typeface="Bookman Old Style" panose="02050604050505020204" pitchFamily="18" charset="0"/>
                        </a:rPr>
                        <a:t>Php</a:t>
                      </a:r>
                      <a:r>
                        <a:rPr lang="en-PH" sz="1400" dirty="0">
                          <a:latin typeface="Bookman Old Style" panose="02050604050505020204" pitchFamily="18" charset="0"/>
                        </a:rPr>
                        <a:t> 59.00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200" dirty="0" err="1">
                          <a:latin typeface="Bookman Old Style" panose="02050604050505020204" pitchFamily="18" charset="0"/>
                        </a:rPr>
                        <a:t>Php</a:t>
                      </a:r>
                      <a:r>
                        <a:rPr lang="en-PH" sz="1200" dirty="0">
                          <a:latin typeface="Bookman Old Style" panose="02050604050505020204" pitchFamily="18" charset="0"/>
                        </a:rPr>
                        <a:t> 1,062.00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86322167"/>
                  </a:ext>
                </a:extLst>
              </a:tr>
            </a:tbl>
          </a:graphicData>
        </a:graphic>
      </p:graphicFrame>
      <p:sp>
        <p:nvSpPr>
          <p:cNvPr id="21" name="Rectangle 20">
            <a:hlinkClick r:id="rId9" action="ppaction://hlinksldjump"/>
            <a:extLst>
              <a:ext uri="{FF2B5EF4-FFF2-40B4-BE49-F238E27FC236}">
                <a16:creationId xmlns:a16="http://schemas.microsoft.com/office/drawing/2014/main" id="{643ABBC5-4227-CB12-B071-2DA442425A09}"/>
              </a:ext>
            </a:extLst>
          </p:cNvPr>
          <p:cNvSpPr/>
          <p:nvPr/>
        </p:nvSpPr>
        <p:spPr>
          <a:xfrm>
            <a:off x="352541" y="3481172"/>
            <a:ext cx="2089034"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rPr>
              <a:t>I</a:t>
            </a:r>
            <a:r>
              <a:rPr lang="en-US" sz="2400" b="1" dirty="0">
                <a:ln w="0"/>
                <a:effectLst>
                  <a:outerShdw blurRad="38100" dist="19050" dir="2700000" algn="tl" rotWithShape="0">
                    <a:schemeClr val="dk1">
                      <a:alpha val="40000"/>
                    </a:schemeClr>
                  </a:outerShdw>
                </a:effectLst>
                <a:latin typeface="Bookman Old Style" panose="02050604050505020204" pitchFamily="18" charset="0"/>
              </a:rPr>
              <a:t>NVENTORY</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4" name="Rectangle 3">
            <a:hlinkClick r:id="rId10" action="ppaction://hlinksldjump"/>
            <a:extLst>
              <a:ext uri="{FF2B5EF4-FFF2-40B4-BE49-F238E27FC236}">
                <a16:creationId xmlns:a16="http://schemas.microsoft.com/office/drawing/2014/main" id="{EAA1A8CC-1836-3747-CFDE-7B126442F4EF}"/>
              </a:ext>
            </a:extLst>
          </p:cNvPr>
          <p:cNvSpPr/>
          <p:nvPr/>
        </p:nvSpPr>
        <p:spPr>
          <a:xfrm>
            <a:off x="3669739" y="1119739"/>
            <a:ext cx="2570297" cy="38789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b="1" dirty="0">
                <a:solidFill>
                  <a:schemeClr val="tx1"/>
                </a:solidFill>
              </a:rPr>
              <a:t>                                                 </a:t>
            </a:r>
            <a:endParaRPr lang="en-US" b="1" dirty="0">
              <a:solidFill>
                <a:schemeClr val="tx1"/>
              </a:solidFill>
            </a:endParaRPr>
          </a:p>
        </p:txBody>
      </p:sp>
      <p:pic>
        <p:nvPicPr>
          <p:cNvPr id="6" name="Picture 5" descr="A black magnifying glass&#10;&#10;Description automatically generated">
            <a:extLst>
              <a:ext uri="{FF2B5EF4-FFF2-40B4-BE49-F238E27FC236}">
                <a16:creationId xmlns:a16="http://schemas.microsoft.com/office/drawing/2014/main" id="{7F72C372-57FF-CCBA-5D31-A6DA3FDB695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6200000" flipH="1">
            <a:off x="3669739" y="1102950"/>
            <a:ext cx="451503" cy="451503"/>
          </a:xfrm>
          <a:prstGeom prst="rect">
            <a:avLst/>
          </a:prstGeom>
        </p:spPr>
      </p:pic>
      <p:sp>
        <p:nvSpPr>
          <p:cNvPr id="11" name="TextBox 10">
            <a:extLst>
              <a:ext uri="{FF2B5EF4-FFF2-40B4-BE49-F238E27FC236}">
                <a16:creationId xmlns:a16="http://schemas.microsoft.com/office/drawing/2014/main" id="{EF26E85D-E0B0-2F8E-A322-372A9A7D16BD}"/>
              </a:ext>
            </a:extLst>
          </p:cNvPr>
          <p:cNvSpPr txBox="1"/>
          <p:nvPr/>
        </p:nvSpPr>
        <p:spPr>
          <a:xfrm>
            <a:off x="2721949" y="1118189"/>
            <a:ext cx="1079241" cy="400110"/>
          </a:xfrm>
          <a:prstGeom prst="rect">
            <a:avLst/>
          </a:prstGeom>
          <a:noFill/>
        </p:spPr>
        <p:txBody>
          <a:bodyPr wrap="square" rtlCol="0">
            <a:spAutoFit/>
          </a:bodyPr>
          <a:lstStyle/>
          <a:p>
            <a:r>
              <a:rPr lang="en-PH" sz="2000" b="1" dirty="0">
                <a:solidFill>
                  <a:schemeClr val="bg1"/>
                </a:solidFill>
                <a:latin typeface="Book man old style"/>
              </a:rPr>
              <a:t>Search:  </a:t>
            </a:r>
            <a:endParaRPr lang="en-US" sz="2000" b="1" dirty="0">
              <a:solidFill>
                <a:schemeClr val="bg1"/>
              </a:solidFill>
              <a:latin typeface="Book man old style"/>
            </a:endParaRPr>
          </a:p>
        </p:txBody>
      </p:sp>
    </p:spTree>
    <p:extLst>
      <p:ext uri="{BB962C8B-B14F-4D97-AF65-F5344CB8AC3E}">
        <p14:creationId xmlns:p14="http://schemas.microsoft.com/office/powerpoint/2010/main" val="1750291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AF7AE-7B4F-689C-B617-01A1DE8C788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7480081-AEF3-C7E6-20D0-6484DF055AB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735EA26D-792D-6881-F976-4EEDA0CE1A87}"/>
              </a:ext>
            </a:extLst>
          </p:cNvPr>
          <p:cNvSpPr/>
          <p:nvPr/>
        </p:nvSpPr>
        <p:spPr>
          <a:xfrm>
            <a:off x="297856" y="1507631"/>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3" name="Rectangle 12">
            <a:hlinkClick r:id="rId4" action="ppaction://hlinksldjump"/>
            <a:extLst>
              <a:ext uri="{FF2B5EF4-FFF2-40B4-BE49-F238E27FC236}">
                <a16:creationId xmlns:a16="http://schemas.microsoft.com/office/drawing/2014/main" id="{0A3A7130-43A1-AC99-D767-5EF86C847FB0}"/>
              </a:ext>
            </a:extLst>
          </p:cNvPr>
          <p:cNvSpPr/>
          <p:nvPr/>
        </p:nvSpPr>
        <p:spPr>
          <a:xfrm>
            <a:off x="687569" y="4234304"/>
            <a:ext cx="1418979"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STAFF</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0" name="Rectangle 19">
            <a:hlinkClick r:id="rId5" action="ppaction://hlinksldjump"/>
            <a:extLst>
              <a:ext uri="{FF2B5EF4-FFF2-40B4-BE49-F238E27FC236}">
                <a16:creationId xmlns:a16="http://schemas.microsoft.com/office/drawing/2014/main" id="{76376369-08B4-288E-9075-B998E975BCA9}"/>
              </a:ext>
            </a:extLst>
          </p:cNvPr>
          <p:cNvSpPr/>
          <p:nvPr/>
        </p:nvSpPr>
        <p:spPr>
          <a:xfrm>
            <a:off x="427996" y="5005840"/>
            <a:ext cx="186461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3" name="Rectangle 22">
            <a:hlinkClick r:id="rId6" action="ppaction://hlinksldjump"/>
            <a:extLst>
              <a:ext uri="{FF2B5EF4-FFF2-40B4-BE49-F238E27FC236}">
                <a16:creationId xmlns:a16="http://schemas.microsoft.com/office/drawing/2014/main" id="{DCAA1A8B-96D0-C272-AAAE-41F5AB80954C}"/>
              </a:ext>
            </a:extLst>
          </p:cNvPr>
          <p:cNvSpPr/>
          <p:nvPr/>
        </p:nvSpPr>
        <p:spPr>
          <a:xfrm>
            <a:off x="338900" y="5778663"/>
            <a:ext cx="2044149"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800" b="1" dirty="0">
                <a:ln w="0"/>
                <a:effectLst>
                  <a:outerShdw blurRad="38100" dist="19050" dir="2700000" algn="tl" rotWithShape="0">
                    <a:schemeClr val="dk1">
                      <a:alpha val="40000"/>
                    </a:schemeClr>
                  </a:outerShdw>
                </a:effectLst>
              </a:rPr>
              <a:t> US</a:t>
            </a:r>
            <a:endParaRPr lang="en-US" sz="2800" b="1" cap="none" spc="0" dirty="0">
              <a:ln w="0"/>
              <a:solidFill>
                <a:schemeClr val="tx1"/>
              </a:solidFill>
              <a:effectLst>
                <a:outerShdw blurRad="38100" dist="19050" dir="2700000" algn="tl" rotWithShape="0">
                  <a:schemeClr val="dk1">
                    <a:alpha val="40000"/>
                  </a:schemeClr>
                </a:outerShdw>
              </a:effectLst>
            </a:endParaRPr>
          </a:p>
        </p:txBody>
      </p:sp>
      <p:pic>
        <p:nvPicPr>
          <p:cNvPr id="25" name="Picture 24" descr="A logo of a person with a mustache and two cups&#10;&#10;Description automatically generated">
            <a:extLst>
              <a:ext uri="{FF2B5EF4-FFF2-40B4-BE49-F238E27FC236}">
                <a16:creationId xmlns:a16="http://schemas.microsoft.com/office/drawing/2014/main" id="{61685900-9076-B9F0-B474-39C5C3B63E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7855" y="137677"/>
            <a:ext cx="2126239" cy="1120351"/>
          </a:xfrm>
          <a:prstGeom prst="rect">
            <a:avLst/>
          </a:prstGeom>
          <a:scene3d>
            <a:camera prst="orthographicFront"/>
            <a:lightRig rig="threePt" dir="t"/>
          </a:scene3d>
          <a:sp3d>
            <a:bevelT w="114300" prst="artDeco"/>
          </a:sp3d>
        </p:spPr>
      </p:pic>
      <p:sp>
        <p:nvSpPr>
          <p:cNvPr id="14" name="Rectangle 13">
            <a:hlinkClick r:id="rId8" action="ppaction://hlinksldjump"/>
            <a:extLst>
              <a:ext uri="{FF2B5EF4-FFF2-40B4-BE49-F238E27FC236}">
                <a16:creationId xmlns:a16="http://schemas.microsoft.com/office/drawing/2014/main" id="{9C83AB32-E6F5-6FB4-F45F-4C672C308FF8}"/>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4" name="Rectangle 3">
            <a:extLst>
              <a:ext uri="{FF2B5EF4-FFF2-40B4-BE49-F238E27FC236}">
                <a16:creationId xmlns:a16="http://schemas.microsoft.com/office/drawing/2014/main" id="{9261C3F5-56E0-9796-69E9-266175C118D8}"/>
              </a:ext>
            </a:extLst>
          </p:cNvPr>
          <p:cNvSpPr/>
          <p:nvPr/>
        </p:nvSpPr>
        <p:spPr>
          <a:xfrm>
            <a:off x="338901" y="3338084"/>
            <a:ext cx="2085194" cy="684469"/>
          </a:xfrm>
          <a:prstGeom prst="rect">
            <a:avLst/>
          </a:prstGeom>
          <a:solidFill>
            <a:schemeClr val="accent2"/>
          </a:solidFill>
          <a:ln>
            <a:solidFill>
              <a:schemeClr val="bg2"/>
            </a:solidFill>
          </a:ln>
          <a:effectLst>
            <a:glow rad="1397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hlinkClick r:id="rId9" action="ppaction://hlinksldjump"/>
            <a:extLst>
              <a:ext uri="{FF2B5EF4-FFF2-40B4-BE49-F238E27FC236}">
                <a16:creationId xmlns:a16="http://schemas.microsoft.com/office/drawing/2014/main" id="{0DC7E543-61F0-2303-90CF-C4A669306969}"/>
              </a:ext>
            </a:extLst>
          </p:cNvPr>
          <p:cNvSpPr/>
          <p:nvPr/>
        </p:nvSpPr>
        <p:spPr>
          <a:xfrm>
            <a:off x="694783" y="2516217"/>
            <a:ext cx="1404552"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9" name="Rectangle 18">
            <a:extLst>
              <a:ext uri="{FF2B5EF4-FFF2-40B4-BE49-F238E27FC236}">
                <a16:creationId xmlns:a16="http://schemas.microsoft.com/office/drawing/2014/main" id="{8B582A64-51A9-0147-1FE4-F85CF9CA2977}"/>
              </a:ext>
            </a:extLst>
          </p:cNvPr>
          <p:cNvSpPr/>
          <p:nvPr/>
        </p:nvSpPr>
        <p:spPr>
          <a:xfrm>
            <a:off x="342443" y="3492779"/>
            <a:ext cx="2122697" cy="461665"/>
          </a:xfrm>
          <a:prstGeom prst="rect">
            <a:avLst/>
          </a:prstGeom>
          <a:noFill/>
        </p:spPr>
        <p:txBody>
          <a:bodyPr wrap="none" lIns="91440" tIns="45720" rIns="91440" bIns="45720">
            <a:spAutoFit/>
          </a:bodyPr>
          <a:lstStyle/>
          <a:p>
            <a:pPr algn="ctr"/>
            <a:r>
              <a:rPr lang="en-PH"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INVENTORY</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9" name="Rectangle 8">
            <a:extLst>
              <a:ext uri="{FF2B5EF4-FFF2-40B4-BE49-F238E27FC236}">
                <a16:creationId xmlns:a16="http://schemas.microsoft.com/office/drawing/2014/main" id="{5BDAF697-855B-1A2C-1049-189F0E3D9F50}"/>
              </a:ext>
            </a:extLst>
          </p:cNvPr>
          <p:cNvSpPr/>
          <p:nvPr/>
        </p:nvSpPr>
        <p:spPr>
          <a:xfrm>
            <a:off x="2552710" y="169180"/>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sp>
        <p:nvSpPr>
          <p:cNvPr id="10" name="Rectangle 9">
            <a:hlinkClick r:id="rId10" action="ppaction://hlinksldjump"/>
            <a:extLst>
              <a:ext uri="{FF2B5EF4-FFF2-40B4-BE49-F238E27FC236}">
                <a16:creationId xmlns:a16="http://schemas.microsoft.com/office/drawing/2014/main" id="{E1375CAB-F39E-B365-6DC9-022FB30AF620}"/>
              </a:ext>
            </a:extLst>
          </p:cNvPr>
          <p:cNvSpPr/>
          <p:nvPr/>
        </p:nvSpPr>
        <p:spPr>
          <a:xfrm>
            <a:off x="6636975" y="1049065"/>
            <a:ext cx="2570297" cy="38789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b="1" dirty="0">
                <a:solidFill>
                  <a:schemeClr val="tx1"/>
                </a:solidFill>
              </a:rPr>
              <a:t>                                                 </a:t>
            </a:r>
            <a:endParaRPr lang="en-US" b="1" dirty="0">
              <a:solidFill>
                <a:schemeClr val="tx1"/>
              </a:solidFill>
            </a:endParaRPr>
          </a:p>
        </p:txBody>
      </p:sp>
      <p:graphicFrame>
        <p:nvGraphicFramePr>
          <p:cNvPr id="28" name="Table 27">
            <a:extLst>
              <a:ext uri="{FF2B5EF4-FFF2-40B4-BE49-F238E27FC236}">
                <a16:creationId xmlns:a16="http://schemas.microsoft.com/office/drawing/2014/main" id="{09DE265F-30A9-71BD-B512-FCC507D10CB3}"/>
              </a:ext>
            </a:extLst>
          </p:cNvPr>
          <p:cNvGraphicFramePr>
            <a:graphicFrameLocks noGrp="1"/>
          </p:cNvGraphicFramePr>
          <p:nvPr>
            <p:extLst>
              <p:ext uri="{D42A27DB-BD31-4B8C-83A1-F6EECF244321}">
                <p14:modId xmlns:p14="http://schemas.microsoft.com/office/powerpoint/2010/main" val="1485680732"/>
              </p:ext>
            </p:extLst>
          </p:nvPr>
        </p:nvGraphicFramePr>
        <p:xfrm>
          <a:off x="5477070" y="1481352"/>
          <a:ext cx="6566853" cy="5082401"/>
        </p:xfrm>
        <a:graphic>
          <a:graphicData uri="http://schemas.openxmlformats.org/drawingml/2006/table">
            <a:tbl>
              <a:tblPr firstRow="1" bandRow="1">
                <a:tableStyleId>{0660B408-B3CF-4A94-85FC-2B1E0A45F4A2}</a:tableStyleId>
              </a:tblPr>
              <a:tblGrid>
                <a:gridCol w="1121739">
                  <a:extLst>
                    <a:ext uri="{9D8B030D-6E8A-4147-A177-3AD203B41FA5}">
                      <a16:colId xmlns:a16="http://schemas.microsoft.com/office/drawing/2014/main" val="3195741469"/>
                    </a:ext>
                  </a:extLst>
                </a:gridCol>
                <a:gridCol w="1121739">
                  <a:extLst>
                    <a:ext uri="{9D8B030D-6E8A-4147-A177-3AD203B41FA5}">
                      <a16:colId xmlns:a16="http://schemas.microsoft.com/office/drawing/2014/main" val="965876376"/>
                    </a:ext>
                  </a:extLst>
                </a:gridCol>
                <a:gridCol w="1066076">
                  <a:extLst>
                    <a:ext uri="{9D8B030D-6E8A-4147-A177-3AD203B41FA5}">
                      <a16:colId xmlns:a16="http://schemas.microsoft.com/office/drawing/2014/main" val="4198087236"/>
                    </a:ext>
                  </a:extLst>
                </a:gridCol>
                <a:gridCol w="1031719">
                  <a:extLst>
                    <a:ext uri="{9D8B030D-6E8A-4147-A177-3AD203B41FA5}">
                      <a16:colId xmlns:a16="http://schemas.microsoft.com/office/drawing/2014/main" val="3184709189"/>
                    </a:ext>
                  </a:extLst>
                </a:gridCol>
                <a:gridCol w="1086169">
                  <a:extLst>
                    <a:ext uri="{9D8B030D-6E8A-4147-A177-3AD203B41FA5}">
                      <a16:colId xmlns:a16="http://schemas.microsoft.com/office/drawing/2014/main" val="766509258"/>
                    </a:ext>
                  </a:extLst>
                </a:gridCol>
                <a:gridCol w="1139411">
                  <a:extLst>
                    <a:ext uri="{9D8B030D-6E8A-4147-A177-3AD203B41FA5}">
                      <a16:colId xmlns:a16="http://schemas.microsoft.com/office/drawing/2014/main" val="1121930950"/>
                    </a:ext>
                  </a:extLst>
                </a:gridCol>
              </a:tblGrid>
              <a:tr h="464681">
                <a:tc>
                  <a:txBody>
                    <a:bodyPr/>
                    <a:lstStyle/>
                    <a:p>
                      <a:pPr algn="ctr"/>
                      <a:r>
                        <a:rPr lang="en-PH" sz="1200" dirty="0">
                          <a:latin typeface="Bookman Old Style" panose="02050604050505020204" pitchFamily="18" charset="0"/>
                        </a:rPr>
                        <a:t>PRODUCT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200" dirty="0">
                          <a:latin typeface="Bookman Old Style" panose="02050604050505020204" pitchFamily="18" charset="0"/>
                        </a:rPr>
                        <a:t>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200" dirty="0">
                          <a:latin typeface="Bookman Old Style" panose="02050604050505020204" pitchFamily="18" charset="0"/>
                        </a:rPr>
                        <a:t>PRODUCT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200" dirty="0">
                          <a:latin typeface="Bookman Old Style" panose="02050604050505020204" pitchFamily="18" charset="0"/>
                        </a:rPr>
                        <a:t>SIZE/KG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200" dirty="0">
                          <a:latin typeface="Bookman Old Style" panose="02050604050505020204" pitchFamily="18" charset="0"/>
                        </a:rPr>
                        <a:t>QUANTITY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200" dirty="0">
                          <a:latin typeface="Bookman Old Style" panose="02050604050505020204" pitchFamily="18" charset="0"/>
                        </a:rPr>
                        <a:t>AMOUNT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extLst>
                  <a:ext uri="{0D108BD9-81ED-4DB2-BD59-A6C34878D82A}">
                    <a16:rowId xmlns:a16="http://schemas.microsoft.com/office/drawing/2014/main" val="3962090763"/>
                  </a:ext>
                </a:extLst>
              </a:tr>
              <a:tr h="246008">
                <a:tc>
                  <a:txBody>
                    <a:bodyPr/>
                    <a:lstStyle/>
                    <a:p>
                      <a:pPr algn="ctr"/>
                      <a:r>
                        <a:rPr lang="en-PH" sz="1100" b="1" dirty="0">
                          <a:latin typeface="Bookman Old Style" panose="020506040505050202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err="1">
                          <a:latin typeface="Bookman Old Style" panose="02050604050505020204" pitchFamily="18" charset="0"/>
                        </a:rPr>
                        <a:t>Milktea</a:t>
                      </a:r>
                      <a:endParaRPr lang="en-PH" sz="11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Red Velvet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22oz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err="1">
                          <a:latin typeface="Bookman Old Style" panose="02050604050505020204" pitchFamily="18" charset="0"/>
                        </a:rPr>
                        <a:t>Php</a:t>
                      </a:r>
                      <a:r>
                        <a:rPr lang="en-PH" sz="1050" b="0" dirty="0">
                          <a:latin typeface="Bookman Old Style" panose="02050604050505020204" pitchFamily="18" charset="0"/>
                        </a:rPr>
                        <a:t> 1,500.00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3487776"/>
                  </a:ext>
                </a:extLst>
              </a:tr>
              <a:tr h="410013">
                <a:tc>
                  <a:txBody>
                    <a:bodyPr/>
                    <a:lstStyle/>
                    <a:p>
                      <a:pPr algn="ctr"/>
                      <a:r>
                        <a:rPr lang="en-PH" sz="1100" b="1" dirty="0">
                          <a:latin typeface="Bookman Old Style" panose="020506040505050202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100" b="0" dirty="0" err="1">
                          <a:latin typeface="Bookman Old Style" panose="02050604050505020204" pitchFamily="18" charset="0"/>
                        </a:rPr>
                        <a:t>Milktea</a:t>
                      </a:r>
                      <a:endParaRPr lang="en-PH" sz="11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Salted Caramel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1KG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err="1">
                          <a:latin typeface="Bookman Old Style" panose="02050604050505020204" pitchFamily="18" charset="0"/>
                        </a:rPr>
                        <a:t>Php</a:t>
                      </a:r>
                      <a:r>
                        <a:rPr lang="en-PH" sz="1050" b="0" dirty="0">
                          <a:latin typeface="Bookman Old Style" panose="02050604050505020204" pitchFamily="18" charset="0"/>
                        </a:rPr>
                        <a:t> 100.00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6723480"/>
                  </a:ext>
                </a:extLst>
              </a:tr>
              <a:tr h="410013">
                <a:tc>
                  <a:txBody>
                    <a:bodyPr/>
                    <a:lstStyle/>
                    <a:p>
                      <a:pPr algn="ctr"/>
                      <a:r>
                        <a:rPr lang="en-PH" sz="1100" b="1" dirty="0">
                          <a:latin typeface="Bookman Old Style" panose="020506040505050202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100" b="0" dirty="0" err="1">
                          <a:latin typeface="Bookman Old Style" panose="02050604050505020204" pitchFamily="18" charset="0"/>
                        </a:rPr>
                        <a:t>Milktea</a:t>
                      </a:r>
                      <a:endParaRPr lang="en-PH" sz="11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Choco Kisses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1KG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err="1">
                          <a:latin typeface="Bookman Old Style" panose="02050604050505020204" pitchFamily="18" charset="0"/>
                        </a:rPr>
                        <a:t>Php</a:t>
                      </a:r>
                      <a:r>
                        <a:rPr lang="en-PH" sz="1050" b="0" dirty="0">
                          <a:latin typeface="Bookman Old Style" panose="02050604050505020204" pitchFamily="18" charset="0"/>
                        </a:rPr>
                        <a:t> 300.00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10893286"/>
                  </a:ext>
                </a:extLst>
              </a:tr>
              <a:tr h="246008">
                <a:tc>
                  <a:txBody>
                    <a:bodyPr/>
                    <a:lstStyle/>
                    <a:p>
                      <a:pPr algn="ctr"/>
                      <a:r>
                        <a:rPr lang="en-PH" sz="1100" b="1" dirty="0">
                          <a:latin typeface="Bookman Old Style" panose="020506040505050202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100" b="0" dirty="0" err="1">
                          <a:latin typeface="Bookman Old Style" panose="02050604050505020204" pitchFamily="18" charset="0"/>
                        </a:rPr>
                        <a:t>Milktea</a:t>
                      </a:r>
                      <a:endParaRPr lang="en-PH" sz="11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Strawberry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1KG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err="1">
                          <a:latin typeface="Bookman Old Style" panose="02050604050505020204" pitchFamily="18" charset="0"/>
                        </a:rPr>
                        <a:t>Php</a:t>
                      </a:r>
                      <a:r>
                        <a:rPr lang="en-PH" sz="1050" b="0" dirty="0">
                          <a:latin typeface="Bookman Old Style" panose="02050604050505020204" pitchFamily="18" charset="0"/>
                        </a:rPr>
                        <a:t> 400.00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41811305"/>
                  </a:ext>
                </a:extLst>
              </a:tr>
              <a:tr h="246008">
                <a:tc>
                  <a:txBody>
                    <a:bodyPr/>
                    <a:lstStyle/>
                    <a:p>
                      <a:pPr algn="ctr"/>
                      <a:r>
                        <a:rPr lang="en-PH" sz="1100" b="1" dirty="0">
                          <a:latin typeface="Bookman Old Style" panose="020506040505050202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100" b="0" dirty="0" err="1">
                          <a:latin typeface="Bookman Old Style" panose="02050604050505020204" pitchFamily="18" charset="0"/>
                        </a:rPr>
                        <a:t>Milktea</a:t>
                      </a:r>
                      <a:endParaRPr lang="en-PH" sz="11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Chocolate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1KG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6277328"/>
                  </a:ext>
                </a:extLst>
              </a:tr>
              <a:tr h="246008">
                <a:tc>
                  <a:txBody>
                    <a:bodyPr/>
                    <a:lstStyle/>
                    <a:p>
                      <a:pPr algn="ctr"/>
                      <a:r>
                        <a:rPr lang="en-PH" sz="1100" b="1" dirty="0">
                          <a:latin typeface="Bookman Old Style" panose="020506040505050202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100" b="0" dirty="0" err="1">
                          <a:latin typeface="Bookman Old Style" panose="02050604050505020204" pitchFamily="18" charset="0"/>
                        </a:rPr>
                        <a:t>Milktea</a:t>
                      </a:r>
                      <a:endParaRPr lang="en-PH" sz="11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Matcha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3KG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0089"/>
                  </a:ext>
                </a:extLst>
              </a:tr>
              <a:tr h="246008">
                <a:tc>
                  <a:txBody>
                    <a:bodyPr/>
                    <a:lstStyle/>
                    <a:p>
                      <a:pPr algn="ctr"/>
                      <a:r>
                        <a:rPr lang="en-PH" sz="1100" b="1" dirty="0">
                          <a:latin typeface="Bookman Old Style" panose="02050604050505020204" pitchFamily="18"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100" b="0" dirty="0" err="1">
                          <a:latin typeface="Bookman Old Style" panose="02050604050505020204" pitchFamily="18" charset="0"/>
                        </a:rPr>
                        <a:t>Milktea</a:t>
                      </a:r>
                      <a:endParaRPr lang="en-PH" sz="11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Okinawa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3KG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56888686"/>
                  </a:ext>
                </a:extLst>
              </a:tr>
              <a:tr h="382679">
                <a:tc>
                  <a:txBody>
                    <a:bodyPr/>
                    <a:lstStyle/>
                    <a:p>
                      <a:pPr algn="ctr"/>
                      <a:r>
                        <a:rPr lang="en-PH" sz="1050" b="1" dirty="0">
                          <a:latin typeface="Bookman Old Style" panose="02050604050505020204" pitchFamily="18"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Milktea</a:t>
                      </a:r>
                      <a:endParaRPr lang="en-PH" sz="105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Winter Melon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3KG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p>
                      <a:pPr algn="ctr"/>
                      <a:endParaRPr lang="en-PH" sz="105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78256324"/>
                  </a:ext>
                </a:extLst>
              </a:tr>
              <a:tr h="382679">
                <a:tc>
                  <a:txBody>
                    <a:bodyPr/>
                    <a:lstStyle/>
                    <a:p>
                      <a:pPr algn="ctr"/>
                      <a:r>
                        <a:rPr lang="en-PH" sz="1050" b="1" dirty="0">
                          <a:latin typeface="Bookman Old Style" panose="020506040505050202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Milktea</a:t>
                      </a:r>
                      <a:endParaRPr lang="en-PH" sz="1050" b="0" dirty="0">
                        <a:latin typeface="Bookman Old Style" panose="02050604050505020204" pitchFamily="18" charset="0"/>
                      </a:endParaRPr>
                    </a:p>
                    <a:p>
                      <a:pPr algn="ctr"/>
                      <a:endParaRPr lang="en-PH" sz="1050" b="1"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Dark Choco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a:latin typeface="Bookman Old Style" panose="02050604050505020204" pitchFamily="18" charset="0"/>
                        </a:rPr>
                        <a:t>3KG</a:t>
                      </a:r>
                    </a:p>
                    <a:p>
                      <a:pPr algn="ctr"/>
                      <a:endParaRPr lang="en-PH" sz="105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p>
                      <a:pPr algn="ctr"/>
                      <a:endParaRPr lang="en-PH" sz="105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1095302"/>
                  </a:ext>
                </a:extLst>
              </a:tr>
              <a:tr h="382679">
                <a:tc>
                  <a:txBody>
                    <a:bodyPr/>
                    <a:lstStyle/>
                    <a:p>
                      <a:pPr algn="ctr"/>
                      <a:r>
                        <a:rPr lang="en-PH" sz="1050" b="1" dirty="0">
                          <a:latin typeface="Bookman Old Style" panose="02050604050505020204" pitchFamily="18"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Milktea</a:t>
                      </a:r>
                      <a:endParaRPr lang="en-PH" sz="1050" b="0" dirty="0">
                        <a:latin typeface="Bookman Old Style" panose="02050604050505020204" pitchFamily="18" charset="0"/>
                      </a:endParaRPr>
                    </a:p>
                    <a:p>
                      <a:pPr algn="ctr"/>
                      <a:endParaRPr lang="en-PH" sz="1050" b="1"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Taro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a:latin typeface="Bookman Old Style" panose="02050604050505020204" pitchFamily="18" charset="0"/>
                        </a:rPr>
                        <a:t>3KG</a:t>
                      </a:r>
                    </a:p>
                    <a:p>
                      <a:pPr algn="ctr"/>
                      <a:endParaRPr lang="en-PH" sz="105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p>
                      <a:pPr algn="ctr"/>
                      <a:endParaRPr lang="en-PH" sz="105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5750125"/>
                  </a:ext>
                </a:extLst>
              </a:tr>
              <a:tr h="382679">
                <a:tc>
                  <a:txBody>
                    <a:bodyPr/>
                    <a:lstStyle/>
                    <a:p>
                      <a:pPr algn="ctr"/>
                      <a:r>
                        <a:rPr lang="en-PH" sz="1050" b="1" dirty="0">
                          <a:latin typeface="Bookman Old Style" panose="02050604050505020204" pitchFamily="18"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Milktea</a:t>
                      </a:r>
                      <a:endParaRPr lang="en-PH" sz="1050" b="0" dirty="0">
                        <a:latin typeface="Bookman Old Style" panose="02050604050505020204" pitchFamily="18" charset="0"/>
                      </a:endParaRPr>
                    </a:p>
                    <a:p>
                      <a:pPr algn="ctr"/>
                      <a:endParaRPr lang="en-PH" sz="1050" b="1"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Cheesecake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a:latin typeface="Bookman Old Style" panose="02050604050505020204" pitchFamily="18" charset="0"/>
                        </a:rPr>
                        <a:t>3KG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1592914"/>
                  </a:ext>
                </a:extLst>
              </a:tr>
              <a:tr h="382679">
                <a:tc>
                  <a:txBody>
                    <a:bodyPr/>
                    <a:lstStyle/>
                    <a:p>
                      <a:pPr algn="ctr"/>
                      <a:r>
                        <a:rPr lang="en-PH" sz="1050" b="1" dirty="0">
                          <a:latin typeface="Bookman Old Style" panose="02050604050505020204" pitchFamily="18"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Milktea</a:t>
                      </a:r>
                      <a:endParaRPr lang="en-PH" sz="1050" b="0" dirty="0">
                        <a:latin typeface="Bookman Old Style" panose="02050604050505020204" pitchFamily="18" charset="0"/>
                      </a:endParaRPr>
                    </a:p>
                    <a:p>
                      <a:pPr algn="ctr"/>
                      <a:endParaRPr lang="en-PH" sz="1050" b="1"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Choco Hazelnut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a:latin typeface="Bookman Old Style" panose="02050604050505020204" pitchFamily="18" charset="0"/>
                        </a:rPr>
                        <a:t>3KG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69603013"/>
                  </a:ext>
                </a:extLst>
              </a:tr>
              <a:tr h="382679">
                <a:tc>
                  <a:txBody>
                    <a:bodyPr/>
                    <a:lstStyle/>
                    <a:p>
                      <a:pPr algn="ctr"/>
                      <a:r>
                        <a:rPr lang="en-PH" sz="1050" b="1" dirty="0">
                          <a:latin typeface="Bookman Old Style" panose="02050604050505020204" pitchFamily="18"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Milktea</a:t>
                      </a:r>
                      <a:endParaRPr lang="en-PH" sz="1050" b="0" dirty="0">
                        <a:latin typeface="Bookman Old Style" panose="02050604050505020204" pitchFamily="18" charset="0"/>
                      </a:endParaRPr>
                    </a:p>
                    <a:p>
                      <a:pPr algn="ctr"/>
                      <a:endParaRPr lang="en-PH" sz="1050" b="1"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Double Dutch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a:latin typeface="Bookman Old Style" panose="02050604050505020204" pitchFamily="18" charset="0"/>
                        </a:rPr>
                        <a:t>3KG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47231728"/>
                  </a:ext>
                </a:extLst>
              </a:tr>
            </a:tbl>
          </a:graphicData>
        </a:graphic>
      </p:graphicFrame>
      <p:pic>
        <p:nvPicPr>
          <p:cNvPr id="6" name="Picture 5" descr="A black magnifying glass&#10;&#10;Description automatically generated">
            <a:extLst>
              <a:ext uri="{FF2B5EF4-FFF2-40B4-BE49-F238E27FC236}">
                <a16:creationId xmlns:a16="http://schemas.microsoft.com/office/drawing/2014/main" id="{5F5FE677-8A55-8A9A-DF5E-72F0C31167B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6200000" flipH="1">
            <a:off x="6636975" y="1032276"/>
            <a:ext cx="451503" cy="451503"/>
          </a:xfrm>
          <a:prstGeom prst="rect">
            <a:avLst/>
          </a:prstGeom>
        </p:spPr>
      </p:pic>
      <p:sp>
        <p:nvSpPr>
          <p:cNvPr id="7" name="TextBox 6">
            <a:extLst>
              <a:ext uri="{FF2B5EF4-FFF2-40B4-BE49-F238E27FC236}">
                <a16:creationId xmlns:a16="http://schemas.microsoft.com/office/drawing/2014/main" id="{0C091285-4CC6-0147-6099-5712A1CB3710}"/>
              </a:ext>
            </a:extLst>
          </p:cNvPr>
          <p:cNvSpPr txBox="1"/>
          <p:nvPr/>
        </p:nvSpPr>
        <p:spPr>
          <a:xfrm>
            <a:off x="5689185" y="1047515"/>
            <a:ext cx="1079241" cy="400110"/>
          </a:xfrm>
          <a:prstGeom prst="rect">
            <a:avLst/>
          </a:prstGeom>
          <a:noFill/>
        </p:spPr>
        <p:txBody>
          <a:bodyPr wrap="square" rtlCol="0">
            <a:spAutoFit/>
          </a:bodyPr>
          <a:lstStyle/>
          <a:p>
            <a:r>
              <a:rPr lang="en-PH" sz="2000" b="1" dirty="0">
                <a:solidFill>
                  <a:schemeClr val="bg1"/>
                </a:solidFill>
                <a:latin typeface="Book man old style"/>
              </a:rPr>
              <a:t>Search:  </a:t>
            </a:r>
            <a:endParaRPr lang="en-US" sz="2000" b="1" dirty="0">
              <a:solidFill>
                <a:schemeClr val="bg1"/>
              </a:solidFill>
              <a:latin typeface="Book man old style"/>
            </a:endParaRPr>
          </a:p>
        </p:txBody>
      </p:sp>
      <p:sp>
        <p:nvSpPr>
          <p:cNvPr id="12" name="Rectangle 11">
            <a:extLst>
              <a:ext uri="{FF2B5EF4-FFF2-40B4-BE49-F238E27FC236}">
                <a16:creationId xmlns:a16="http://schemas.microsoft.com/office/drawing/2014/main" id="{4AEE16C9-D14F-6972-FA9B-36F1A0DF2512}"/>
              </a:ext>
            </a:extLst>
          </p:cNvPr>
          <p:cNvSpPr/>
          <p:nvPr/>
        </p:nvSpPr>
        <p:spPr>
          <a:xfrm>
            <a:off x="2563463" y="1543012"/>
            <a:ext cx="2831516" cy="495908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F45F845-D4AA-591F-308E-82E08F69FD6E}"/>
              </a:ext>
            </a:extLst>
          </p:cNvPr>
          <p:cNvSpPr/>
          <p:nvPr/>
        </p:nvSpPr>
        <p:spPr>
          <a:xfrm>
            <a:off x="2803909" y="2550729"/>
            <a:ext cx="2327285" cy="26218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4FC21B9-09C7-96F6-921E-BC3556638896}"/>
              </a:ext>
            </a:extLst>
          </p:cNvPr>
          <p:cNvSpPr/>
          <p:nvPr/>
        </p:nvSpPr>
        <p:spPr>
          <a:xfrm>
            <a:off x="2803909" y="3286686"/>
            <a:ext cx="2327285" cy="26218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DA3E51F-D58B-73EF-CB02-4FEBB5F95154}"/>
              </a:ext>
            </a:extLst>
          </p:cNvPr>
          <p:cNvSpPr txBox="1"/>
          <p:nvPr/>
        </p:nvSpPr>
        <p:spPr>
          <a:xfrm>
            <a:off x="2745280" y="2207224"/>
            <a:ext cx="2320501" cy="307777"/>
          </a:xfrm>
          <a:prstGeom prst="rect">
            <a:avLst/>
          </a:prstGeom>
          <a:noFill/>
        </p:spPr>
        <p:txBody>
          <a:bodyPr wrap="square" rtlCol="0">
            <a:spAutoFit/>
          </a:bodyPr>
          <a:lstStyle/>
          <a:p>
            <a:r>
              <a:rPr lang="en-PH" sz="1400" b="1" dirty="0">
                <a:latin typeface="Book man old style"/>
              </a:rPr>
              <a:t>PRODUCT NAME:</a:t>
            </a:r>
            <a:endParaRPr lang="en-US" sz="1400" b="1" dirty="0">
              <a:latin typeface="Book man old style"/>
            </a:endParaRPr>
          </a:p>
        </p:txBody>
      </p:sp>
      <p:sp>
        <p:nvSpPr>
          <p:cNvPr id="22" name="TextBox 21">
            <a:extLst>
              <a:ext uri="{FF2B5EF4-FFF2-40B4-BE49-F238E27FC236}">
                <a16:creationId xmlns:a16="http://schemas.microsoft.com/office/drawing/2014/main" id="{92C9829C-4D75-115D-C681-B6CD43092C9A}"/>
              </a:ext>
            </a:extLst>
          </p:cNvPr>
          <p:cNvSpPr txBox="1"/>
          <p:nvPr/>
        </p:nvSpPr>
        <p:spPr>
          <a:xfrm>
            <a:off x="2771219" y="3031524"/>
            <a:ext cx="2146041" cy="307777"/>
          </a:xfrm>
          <a:prstGeom prst="rect">
            <a:avLst/>
          </a:prstGeom>
          <a:noFill/>
        </p:spPr>
        <p:txBody>
          <a:bodyPr wrap="square" rtlCol="0">
            <a:spAutoFit/>
          </a:bodyPr>
          <a:lstStyle/>
          <a:p>
            <a:r>
              <a:rPr lang="en-PH" sz="1400" b="1" dirty="0">
                <a:latin typeface="Book man old style"/>
              </a:rPr>
              <a:t>SIZE/KG:</a:t>
            </a:r>
            <a:endParaRPr lang="en-US" sz="1400" b="1" dirty="0">
              <a:latin typeface="Book man old style"/>
            </a:endParaRPr>
          </a:p>
        </p:txBody>
      </p:sp>
      <p:sp>
        <p:nvSpPr>
          <p:cNvPr id="24" name="Rectangle 23">
            <a:extLst>
              <a:ext uri="{FF2B5EF4-FFF2-40B4-BE49-F238E27FC236}">
                <a16:creationId xmlns:a16="http://schemas.microsoft.com/office/drawing/2014/main" id="{C85627DB-95F2-6C80-CF52-7B0952B31878}"/>
              </a:ext>
            </a:extLst>
          </p:cNvPr>
          <p:cNvSpPr/>
          <p:nvPr/>
        </p:nvSpPr>
        <p:spPr>
          <a:xfrm>
            <a:off x="2791227" y="4093310"/>
            <a:ext cx="2327285" cy="26218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21332BF-3C9E-C61A-E0F4-94B4C15088DA}"/>
              </a:ext>
            </a:extLst>
          </p:cNvPr>
          <p:cNvSpPr/>
          <p:nvPr/>
        </p:nvSpPr>
        <p:spPr>
          <a:xfrm>
            <a:off x="2783059" y="4853107"/>
            <a:ext cx="2327285" cy="26218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521C864-4187-116D-F312-8BB69A33A99C}"/>
              </a:ext>
            </a:extLst>
          </p:cNvPr>
          <p:cNvSpPr txBox="1"/>
          <p:nvPr/>
        </p:nvSpPr>
        <p:spPr>
          <a:xfrm>
            <a:off x="2732598" y="3749805"/>
            <a:ext cx="2320501" cy="307777"/>
          </a:xfrm>
          <a:prstGeom prst="rect">
            <a:avLst/>
          </a:prstGeom>
          <a:noFill/>
        </p:spPr>
        <p:txBody>
          <a:bodyPr wrap="square" rtlCol="0">
            <a:spAutoFit/>
          </a:bodyPr>
          <a:lstStyle/>
          <a:p>
            <a:r>
              <a:rPr lang="en-PH" sz="1400" b="1" dirty="0">
                <a:latin typeface="Book man old style"/>
              </a:rPr>
              <a:t>QUANTITY:</a:t>
            </a:r>
            <a:endParaRPr lang="en-US" sz="1400" b="1" dirty="0">
              <a:latin typeface="Book man old style"/>
            </a:endParaRPr>
          </a:p>
        </p:txBody>
      </p:sp>
      <p:sp>
        <p:nvSpPr>
          <p:cNvPr id="29" name="TextBox 28">
            <a:extLst>
              <a:ext uri="{FF2B5EF4-FFF2-40B4-BE49-F238E27FC236}">
                <a16:creationId xmlns:a16="http://schemas.microsoft.com/office/drawing/2014/main" id="{1B869177-20C0-F321-0EEE-316B941C749F}"/>
              </a:ext>
            </a:extLst>
          </p:cNvPr>
          <p:cNvSpPr txBox="1"/>
          <p:nvPr/>
        </p:nvSpPr>
        <p:spPr>
          <a:xfrm>
            <a:off x="2758537" y="4544509"/>
            <a:ext cx="2146041" cy="307777"/>
          </a:xfrm>
          <a:prstGeom prst="rect">
            <a:avLst/>
          </a:prstGeom>
          <a:noFill/>
        </p:spPr>
        <p:txBody>
          <a:bodyPr wrap="square" rtlCol="0">
            <a:spAutoFit/>
          </a:bodyPr>
          <a:lstStyle/>
          <a:p>
            <a:r>
              <a:rPr lang="en-PH" sz="1400" b="1" dirty="0">
                <a:latin typeface="Book man old style"/>
              </a:rPr>
              <a:t>AMOUNT:</a:t>
            </a:r>
            <a:endParaRPr lang="en-US" sz="1400" b="1" dirty="0">
              <a:latin typeface="Book man old style"/>
            </a:endParaRPr>
          </a:p>
        </p:txBody>
      </p:sp>
      <p:sp>
        <p:nvSpPr>
          <p:cNvPr id="30" name="Rectangle 29">
            <a:extLst>
              <a:ext uri="{FF2B5EF4-FFF2-40B4-BE49-F238E27FC236}">
                <a16:creationId xmlns:a16="http://schemas.microsoft.com/office/drawing/2014/main" id="{42B4584C-EAB4-AFBF-7FD6-98ED7C66A20F}"/>
              </a:ext>
            </a:extLst>
          </p:cNvPr>
          <p:cNvSpPr/>
          <p:nvPr/>
        </p:nvSpPr>
        <p:spPr>
          <a:xfrm>
            <a:off x="4227960" y="5410424"/>
            <a:ext cx="797653" cy="321473"/>
          </a:xfrm>
          <a:prstGeom prst="rect">
            <a:avLst/>
          </a:prstGeom>
          <a:solidFill>
            <a:schemeClr val="accent1"/>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latin typeface="Bookman Old Style" panose="02050604050505020204" pitchFamily="18" charset="0"/>
              </a:rPr>
              <a:t>Add</a:t>
            </a:r>
            <a:endParaRPr lang="en-US" sz="1400" b="1" dirty="0">
              <a:latin typeface="Bookman Old Style" panose="02050604050505020204" pitchFamily="18" charset="0"/>
            </a:endParaRPr>
          </a:p>
        </p:txBody>
      </p:sp>
      <p:sp>
        <p:nvSpPr>
          <p:cNvPr id="31" name="Rectangle 30">
            <a:extLst>
              <a:ext uri="{FF2B5EF4-FFF2-40B4-BE49-F238E27FC236}">
                <a16:creationId xmlns:a16="http://schemas.microsoft.com/office/drawing/2014/main" id="{07B57C7F-FBE9-2B61-54FA-5DA798214653}"/>
              </a:ext>
            </a:extLst>
          </p:cNvPr>
          <p:cNvSpPr/>
          <p:nvPr/>
        </p:nvSpPr>
        <p:spPr>
          <a:xfrm>
            <a:off x="3044848" y="5406753"/>
            <a:ext cx="901854" cy="328813"/>
          </a:xfrm>
          <a:prstGeom prst="rect">
            <a:avLst/>
          </a:prstGeom>
          <a:solidFill>
            <a:schemeClr val="accent6"/>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latin typeface="Bookman Old Style" panose="02050604050505020204" pitchFamily="18" charset="0"/>
              </a:rPr>
              <a:t>Save</a:t>
            </a:r>
            <a:endParaRPr lang="en-US" sz="1400" b="1" dirty="0">
              <a:latin typeface="Bookman Old Style" panose="02050604050505020204" pitchFamily="18" charset="0"/>
            </a:endParaRPr>
          </a:p>
        </p:txBody>
      </p:sp>
      <p:sp>
        <p:nvSpPr>
          <p:cNvPr id="32" name="Rectangle 31">
            <a:hlinkClick r:id="rId12" action="ppaction://hlinksldjump"/>
            <a:extLst>
              <a:ext uri="{FF2B5EF4-FFF2-40B4-BE49-F238E27FC236}">
                <a16:creationId xmlns:a16="http://schemas.microsoft.com/office/drawing/2014/main" id="{397939D6-9DB2-E5EA-6706-5DAA6DE5DFCC}"/>
              </a:ext>
            </a:extLst>
          </p:cNvPr>
          <p:cNvSpPr/>
          <p:nvPr/>
        </p:nvSpPr>
        <p:spPr>
          <a:xfrm>
            <a:off x="3026484" y="5982523"/>
            <a:ext cx="901854" cy="328813"/>
          </a:xfrm>
          <a:prstGeom prst="rect">
            <a:avLst/>
          </a:prstGeom>
          <a:solidFill>
            <a:schemeClr val="accent2">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latin typeface="Bookman Old Style" panose="02050604050505020204" pitchFamily="18" charset="0"/>
              </a:rPr>
              <a:t>Update</a:t>
            </a:r>
            <a:endParaRPr lang="en-US" sz="1400" b="1" dirty="0">
              <a:latin typeface="Bookman Old Style" panose="02050604050505020204" pitchFamily="18" charset="0"/>
            </a:endParaRPr>
          </a:p>
        </p:txBody>
      </p:sp>
      <p:sp>
        <p:nvSpPr>
          <p:cNvPr id="33" name="Rectangle 32">
            <a:hlinkClick r:id="rId12" action="ppaction://hlinksldjump"/>
            <a:extLst>
              <a:ext uri="{FF2B5EF4-FFF2-40B4-BE49-F238E27FC236}">
                <a16:creationId xmlns:a16="http://schemas.microsoft.com/office/drawing/2014/main" id="{BD34566D-77DB-9C21-5714-94B9D742A677}"/>
              </a:ext>
            </a:extLst>
          </p:cNvPr>
          <p:cNvSpPr/>
          <p:nvPr/>
        </p:nvSpPr>
        <p:spPr>
          <a:xfrm>
            <a:off x="4189905" y="5981754"/>
            <a:ext cx="797653" cy="321473"/>
          </a:xfrm>
          <a:prstGeom prst="rect">
            <a:avLst/>
          </a:prstGeom>
          <a:solidFill>
            <a:srgbClr val="C00000"/>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latin typeface="Bookman Old Style" panose="02050604050505020204" pitchFamily="18" charset="0"/>
              </a:rPr>
              <a:t>Delete</a:t>
            </a:r>
            <a:endParaRPr lang="en-US" sz="1400" b="1" dirty="0">
              <a:latin typeface="Bookman Old Style" panose="02050604050505020204" pitchFamily="18" charset="0"/>
            </a:endParaRPr>
          </a:p>
        </p:txBody>
      </p:sp>
      <p:sp>
        <p:nvSpPr>
          <p:cNvPr id="34" name="Rectangle 33">
            <a:extLst>
              <a:ext uri="{FF2B5EF4-FFF2-40B4-BE49-F238E27FC236}">
                <a16:creationId xmlns:a16="http://schemas.microsoft.com/office/drawing/2014/main" id="{31619098-28F0-E990-C5EF-8AF2C5CD1D80}"/>
              </a:ext>
            </a:extLst>
          </p:cNvPr>
          <p:cNvSpPr/>
          <p:nvPr/>
        </p:nvSpPr>
        <p:spPr>
          <a:xfrm>
            <a:off x="2797965" y="1965137"/>
            <a:ext cx="2327285" cy="26218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C8338AC3-7940-46B2-973F-28471439AEAA}"/>
              </a:ext>
            </a:extLst>
          </p:cNvPr>
          <p:cNvSpPr txBox="1"/>
          <p:nvPr/>
        </p:nvSpPr>
        <p:spPr>
          <a:xfrm>
            <a:off x="2739336" y="1621632"/>
            <a:ext cx="2320501" cy="307777"/>
          </a:xfrm>
          <a:prstGeom prst="rect">
            <a:avLst/>
          </a:prstGeom>
          <a:noFill/>
        </p:spPr>
        <p:txBody>
          <a:bodyPr wrap="square" rtlCol="0">
            <a:spAutoFit/>
          </a:bodyPr>
          <a:lstStyle/>
          <a:p>
            <a:r>
              <a:rPr lang="en-PH" sz="1400" b="1" dirty="0">
                <a:latin typeface="Book man old style"/>
              </a:rPr>
              <a:t>TYPE:</a:t>
            </a:r>
            <a:endParaRPr lang="en-US" sz="1400" b="1" dirty="0">
              <a:latin typeface="Book man old style"/>
            </a:endParaRPr>
          </a:p>
        </p:txBody>
      </p:sp>
    </p:spTree>
    <p:extLst>
      <p:ext uri="{BB962C8B-B14F-4D97-AF65-F5344CB8AC3E}">
        <p14:creationId xmlns:p14="http://schemas.microsoft.com/office/powerpoint/2010/main" val="3828996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BA045-30B3-F336-1B7F-296505531D8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EA0573C-1227-4802-19F7-150A10C1FAC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0E6D2F5D-E4EB-3FBE-9F88-8B18B3C093C4}"/>
              </a:ext>
            </a:extLst>
          </p:cNvPr>
          <p:cNvSpPr/>
          <p:nvPr/>
        </p:nvSpPr>
        <p:spPr>
          <a:xfrm>
            <a:off x="297856" y="1507631"/>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3" name="Rectangle 12">
            <a:hlinkClick r:id="rId4" action="ppaction://hlinksldjump"/>
            <a:extLst>
              <a:ext uri="{FF2B5EF4-FFF2-40B4-BE49-F238E27FC236}">
                <a16:creationId xmlns:a16="http://schemas.microsoft.com/office/drawing/2014/main" id="{5D6C2D2C-4CB2-E30E-F119-A15DF802B93C}"/>
              </a:ext>
            </a:extLst>
          </p:cNvPr>
          <p:cNvSpPr/>
          <p:nvPr/>
        </p:nvSpPr>
        <p:spPr>
          <a:xfrm>
            <a:off x="687569" y="4234304"/>
            <a:ext cx="1418979"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STAFF</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0" name="Rectangle 19">
            <a:hlinkClick r:id="rId5" action="ppaction://hlinksldjump"/>
            <a:extLst>
              <a:ext uri="{FF2B5EF4-FFF2-40B4-BE49-F238E27FC236}">
                <a16:creationId xmlns:a16="http://schemas.microsoft.com/office/drawing/2014/main" id="{1C45ECE6-099E-363B-42A7-715DC8DB5534}"/>
              </a:ext>
            </a:extLst>
          </p:cNvPr>
          <p:cNvSpPr/>
          <p:nvPr/>
        </p:nvSpPr>
        <p:spPr>
          <a:xfrm>
            <a:off x="427996" y="5005840"/>
            <a:ext cx="186461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3" name="Rectangle 22">
            <a:hlinkClick r:id="rId6" action="ppaction://hlinksldjump"/>
            <a:extLst>
              <a:ext uri="{FF2B5EF4-FFF2-40B4-BE49-F238E27FC236}">
                <a16:creationId xmlns:a16="http://schemas.microsoft.com/office/drawing/2014/main" id="{0F40AB21-349E-E57B-B815-CDA146CC3BC1}"/>
              </a:ext>
            </a:extLst>
          </p:cNvPr>
          <p:cNvSpPr/>
          <p:nvPr/>
        </p:nvSpPr>
        <p:spPr>
          <a:xfrm>
            <a:off x="338900" y="5778663"/>
            <a:ext cx="2044149"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800" b="1" dirty="0">
                <a:ln w="0"/>
                <a:effectLst>
                  <a:outerShdw blurRad="38100" dist="19050" dir="2700000" algn="tl" rotWithShape="0">
                    <a:schemeClr val="dk1">
                      <a:alpha val="40000"/>
                    </a:schemeClr>
                  </a:outerShdw>
                </a:effectLst>
              </a:rPr>
              <a:t> US</a:t>
            </a:r>
            <a:endParaRPr lang="en-US" sz="2800" b="1" cap="none" spc="0" dirty="0">
              <a:ln w="0"/>
              <a:solidFill>
                <a:schemeClr val="tx1"/>
              </a:solidFill>
              <a:effectLst>
                <a:outerShdw blurRad="38100" dist="19050" dir="2700000" algn="tl" rotWithShape="0">
                  <a:schemeClr val="dk1">
                    <a:alpha val="40000"/>
                  </a:schemeClr>
                </a:outerShdw>
              </a:effectLst>
            </a:endParaRPr>
          </a:p>
        </p:txBody>
      </p:sp>
      <p:pic>
        <p:nvPicPr>
          <p:cNvPr id="25" name="Picture 24" descr="A logo of a person with a mustache and two cups&#10;&#10;Description automatically generated">
            <a:extLst>
              <a:ext uri="{FF2B5EF4-FFF2-40B4-BE49-F238E27FC236}">
                <a16:creationId xmlns:a16="http://schemas.microsoft.com/office/drawing/2014/main" id="{8E504ECF-14F5-35B6-83C3-9EC929B6A8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7855" y="137677"/>
            <a:ext cx="2126239" cy="1120351"/>
          </a:xfrm>
          <a:prstGeom prst="rect">
            <a:avLst/>
          </a:prstGeom>
          <a:scene3d>
            <a:camera prst="orthographicFront"/>
            <a:lightRig rig="threePt" dir="t"/>
          </a:scene3d>
          <a:sp3d>
            <a:bevelT w="114300" prst="artDeco"/>
          </a:sp3d>
        </p:spPr>
      </p:pic>
      <p:sp>
        <p:nvSpPr>
          <p:cNvPr id="14" name="Rectangle 13">
            <a:hlinkClick r:id="rId8" action="ppaction://hlinksldjump"/>
            <a:extLst>
              <a:ext uri="{FF2B5EF4-FFF2-40B4-BE49-F238E27FC236}">
                <a16:creationId xmlns:a16="http://schemas.microsoft.com/office/drawing/2014/main" id="{ECDEB153-333F-FE1D-CB15-C5CA47673B2C}"/>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4" name="Rectangle 3">
            <a:extLst>
              <a:ext uri="{FF2B5EF4-FFF2-40B4-BE49-F238E27FC236}">
                <a16:creationId xmlns:a16="http://schemas.microsoft.com/office/drawing/2014/main" id="{8FF7EC9F-8AAD-D485-0F64-CC3477041870}"/>
              </a:ext>
            </a:extLst>
          </p:cNvPr>
          <p:cNvSpPr/>
          <p:nvPr/>
        </p:nvSpPr>
        <p:spPr>
          <a:xfrm>
            <a:off x="338901" y="3338084"/>
            <a:ext cx="2085194" cy="684469"/>
          </a:xfrm>
          <a:prstGeom prst="rect">
            <a:avLst/>
          </a:prstGeom>
          <a:solidFill>
            <a:schemeClr val="accent2"/>
          </a:solidFill>
          <a:ln>
            <a:solidFill>
              <a:schemeClr val="bg2"/>
            </a:solidFill>
          </a:ln>
          <a:effectLst>
            <a:glow rad="1397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hlinkClick r:id="rId9" action="ppaction://hlinksldjump"/>
            <a:extLst>
              <a:ext uri="{FF2B5EF4-FFF2-40B4-BE49-F238E27FC236}">
                <a16:creationId xmlns:a16="http://schemas.microsoft.com/office/drawing/2014/main" id="{E6A74149-6A2F-E5AE-C764-33016C3A0F8B}"/>
              </a:ext>
            </a:extLst>
          </p:cNvPr>
          <p:cNvSpPr/>
          <p:nvPr/>
        </p:nvSpPr>
        <p:spPr>
          <a:xfrm>
            <a:off x="694783" y="2516217"/>
            <a:ext cx="1404552"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9" name="Rectangle 18">
            <a:extLst>
              <a:ext uri="{FF2B5EF4-FFF2-40B4-BE49-F238E27FC236}">
                <a16:creationId xmlns:a16="http://schemas.microsoft.com/office/drawing/2014/main" id="{66D5BE6E-381B-7992-F648-4DBEBB23B2D0}"/>
              </a:ext>
            </a:extLst>
          </p:cNvPr>
          <p:cNvSpPr/>
          <p:nvPr/>
        </p:nvSpPr>
        <p:spPr>
          <a:xfrm>
            <a:off x="342443" y="3492779"/>
            <a:ext cx="2122697" cy="461665"/>
          </a:xfrm>
          <a:prstGeom prst="rect">
            <a:avLst/>
          </a:prstGeom>
          <a:noFill/>
        </p:spPr>
        <p:txBody>
          <a:bodyPr wrap="none" lIns="91440" tIns="45720" rIns="91440" bIns="45720">
            <a:spAutoFit/>
          </a:bodyPr>
          <a:lstStyle/>
          <a:p>
            <a:pPr algn="ctr"/>
            <a:r>
              <a:rPr lang="en-PH"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INVENTORY</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9" name="Rectangle 8">
            <a:extLst>
              <a:ext uri="{FF2B5EF4-FFF2-40B4-BE49-F238E27FC236}">
                <a16:creationId xmlns:a16="http://schemas.microsoft.com/office/drawing/2014/main" id="{7E2C47EA-8198-171C-E73C-FD2D27039CD7}"/>
              </a:ext>
            </a:extLst>
          </p:cNvPr>
          <p:cNvSpPr/>
          <p:nvPr/>
        </p:nvSpPr>
        <p:spPr>
          <a:xfrm>
            <a:off x="2552710" y="169180"/>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sp>
        <p:nvSpPr>
          <p:cNvPr id="10" name="Rectangle 9">
            <a:hlinkClick r:id="rId10" action="ppaction://hlinksldjump"/>
            <a:extLst>
              <a:ext uri="{FF2B5EF4-FFF2-40B4-BE49-F238E27FC236}">
                <a16:creationId xmlns:a16="http://schemas.microsoft.com/office/drawing/2014/main" id="{51E015E9-AD66-EE58-F29E-D7AA63ACBF5A}"/>
              </a:ext>
            </a:extLst>
          </p:cNvPr>
          <p:cNvSpPr/>
          <p:nvPr/>
        </p:nvSpPr>
        <p:spPr>
          <a:xfrm>
            <a:off x="6636975" y="1049065"/>
            <a:ext cx="2570297" cy="38789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b="1" dirty="0">
                <a:solidFill>
                  <a:schemeClr val="tx1"/>
                </a:solidFill>
              </a:rPr>
              <a:t>                                                 </a:t>
            </a:r>
            <a:endParaRPr lang="en-US" b="1" dirty="0">
              <a:solidFill>
                <a:schemeClr val="tx1"/>
              </a:solidFill>
            </a:endParaRPr>
          </a:p>
        </p:txBody>
      </p:sp>
      <p:graphicFrame>
        <p:nvGraphicFramePr>
          <p:cNvPr id="28" name="Table 27">
            <a:extLst>
              <a:ext uri="{FF2B5EF4-FFF2-40B4-BE49-F238E27FC236}">
                <a16:creationId xmlns:a16="http://schemas.microsoft.com/office/drawing/2014/main" id="{186944C3-F86D-5AE4-FD4F-FFC0BA812A8B}"/>
              </a:ext>
            </a:extLst>
          </p:cNvPr>
          <p:cNvGraphicFramePr>
            <a:graphicFrameLocks noGrp="1"/>
          </p:cNvGraphicFramePr>
          <p:nvPr>
            <p:extLst>
              <p:ext uri="{D42A27DB-BD31-4B8C-83A1-F6EECF244321}">
                <p14:modId xmlns:p14="http://schemas.microsoft.com/office/powerpoint/2010/main" val="4096672133"/>
              </p:ext>
            </p:extLst>
          </p:nvPr>
        </p:nvGraphicFramePr>
        <p:xfrm>
          <a:off x="5477070" y="1481352"/>
          <a:ext cx="6566853" cy="5082401"/>
        </p:xfrm>
        <a:graphic>
          <a:graphicData uri="http://schemas.openxmlformats.org/drawingml/2006/table">
            <a:tbl>
              <a:tblPr firstRow="1" bandRow="1">
                <a:tableStyleId>{0660B408-B3CF-4A94-85FC-2B1E0A45F4A2}</a:tableStyleId>
              </a:tblPr>
              <a:tblGrid>
                <a:gridCol w="1121739">
                  <a:extLst>
                    <a:ext uri="{9D8B030D-6E8A-4147-A177-3AD203B41FA5}">
                      <a16:colId xmlns:a16="http://schemas.microsoft.com/office/drawing/2014/main" val="3195741469"/>
                    </a:ext>
                  </a:extLst>
                </a:gridCol>
                <a:gridCol w="1121739">
                  <a:extLst>
                    <a:ext uri="{9D8B030D-6E8A-4147-A177-3AD203B41FA5}">
                      <a16:colId xmlns:a16="http://schemas.microsoft.com/office/drawing/2014/main" val="965876376"/>
                    </a:ext>
                  </a:extLst>
                </a:gridCol>
                <a:gridCol w="1066076">
                  <a:extLst>
                    <a:ext uri="{9D8B030D-6E8A-4147-A177-3AD203B41FA5}">
                      <a16:colId xmlns:a16="http://schemas.microsoft.com/office/drawing/2014/main" val="4198087236"/>
                    </a:ext>
                  </a:extLst>
                </a:gridCol>
                <a:gridCol w="1031719">
                  <a:extLst>
                    <a:ext uri="{9D8B030D-6E8A-4147-A177-3AD203B41FA5}">
                      <a16:colId xmlns:a16="http://schemas.microsoft.com/office/drawing/2014/main" val="3184709189"/>
                    </a:ext>
                  </a:extLst>
                </a:gridCol>
                <a:gridCol w="1086169">
                  <a:extLst>
                    <a:ext uri="{9D8B030D-6E8A-4147-A177-3AD203B41FA5}">
                      <a16:colId xmlns:a16="http://schemas.microsoft.com/office/drawing/2014/main" val="766509258"/>
                    </a:ext>
                  </a:extLst>
                </a:gridCol>
                <a:gridCol w="1139411">
                  <a:extLst>
                    <a:ext uri="{9D8B030D-6E8A-4147-A177-3AD203B41FA5}">
                      <a16:colId xmlns:a16="http://schemas.microsoft.com/office/drawing/2014/main" val="1121930950"/>
                    </a:ext>
                  </a:extLst>
                </a:gridCol>
              </a:tblGrid>
              <a:tr h="464681">
                <a:tc>
                  <a:txBody>
                    <a:bodyPr/>
                    <a:lstStyle/>
                    <a:p>
                      <a:pPr algn="ctr"/>
                      <a:r>
                        <a:rPr lang="en-PH" sz="1200" dirty="0">
                          <a:latin typeface="Bookman Old Style" panose="02050604050505020204" pitchFamily="18" charset="0"/>
                        </a:rPr>
                        <a:t>PRODUCT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200" dirty="0">
                          <a:latin typeface="Bookman Old Style" panose="02050604050505020204" pitchFamily="18" charset="0"/>
                        </a:rPr>
                        <a:t>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200" dirty="0">
                          <a:latin typeface="Bookman Old Style" panose="02050604050505020204" pitchFamily="18" charset="0"/>
                        </a:rPr>
                        <a:t>PRODUCT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200" dirty="0">
                          <a:latin typeface="Bookman Old Style" panose="02050604050505020204" pitchFamily="18" charset="0"/>
                        </a:rPr>
                        <a:t>SIZE/KG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200" dirty="0">
                          <a:latin typeface="Bookman Old Style" panose="02050604050505020204" pitchFamily="18" charset="0"/>
                        </a:rPr>
                        <a:t>QUANTITY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200" dirty="0">
                          <a:latin typeface="Bookman Old Style" panose="02050604050505020204" pitchFamily="18" charset="0"/>
                        </a:rPr>
                        <a:t>AMOUNT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extLst>
                  <a:ext uri="{0D108BD9-81ED-4DB2-BD59-A6C34878D82A}">
                    <a16:rowId xmlns:a16="http://schemas.microsoft.com/office/drawing/2014/main" val="3962090763"/>
                  </a:ext>
                </a:extLst>
              </a:tr>
              <a:tr h="246008">
                <a:tc>
                  <a:txBody>
                    <a:bodyPr/>
                    <a:lstStyle/>
                    <a:p>
                      <a:pPr algn="ctr"/>
                      <a:r>
                        <a:rPr lang="en-PH" sz="1100" b="1" dirty="0">
                          <a:latin typeface="Bookman Old Style" panose="020506040505050202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err="1">
                          <a:latin typeface="Bookman Old Style" panose="02050604050505020204" pitchFamily="18" charset="0"/>
                        </a:rPr>
                        <a:t>Milktea</a:t>
                      </a:r>
                      <a:endParaRPr lang="en-PH" sz="11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Red Velvet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1KG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err="1">
                          <a:latin typeface="Bookman Old Style" panose="02050604050505020204" pitchFamily="18" charset="0"/>
                        </a:rPr>
                        <a:t>Php</a:t>
                      </a:r>
                      <a:r>
                        <a:rPr lang="en-PH" sz="1050" b="0" dirty="0">
                          <a:latin typeface="Bookman Old Style" panose="02050604050505020204" pitchFamily="18" charset="0"/>
                        </a:rPr>
                        <a:t> 1,500.00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3487776"/>
                  </a:ext>
                </a:extLst>
              </a:tr>
              <a:tr h="410013">
                <a:tc>
                  <a:txBody>
                    <a:bodyPr/>
                    <a:lstStyle/>
                    <a:p>
                      <a:pPr algn="ctr"/>
                      <a:r>
                        <a:rPr lang="en-PH" sz="1100" b="1" dirty="0">
                          <a:latin typeface="Bookman Old Style" panose="020506040505050202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100" b="0" dirty="0" err="1">
                          <a:latin typeface="Bookman Old Style" panose="02050604050505020204" pitchFamily="18" charset="0"/>
                        </a:rPr>
                        <a:t>Milktea</a:t>
                      </a:r>
                      <a:endParaRPr lang="en-PH" sz="11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Salted Caramel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1KG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err="1">
                          <a:latin typeface="Bookman Old Style" panose="02050604050505020204" pitchFamily="18" charset="0"/>
                        </a:rPr>
                        <a:t>Php</a:t>
                      </a:r>
                      <a:r>
                        <a:rPr lang="en-PH" sz="1050" b="0" dirty="0">
                          <a:latin typeface="Bookman Old Style" panose="02050604050505020204" pitchFamily="18" charset="0"/>
                        </a:rPr>
                        <a:t> 100.00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6723480"/>
                  </a:ext>
                </a:extLst>
              </a:tr>
              <a:tr h="410013">
                <a:tc>
                  <a:txBody>
                    <a:bodyPr/>
                    <a:lstStyle/>
                    <a:p>
                      <a:pPr algn="ctr"/>
                      <a:r>
                        <a:rPr lang="en-PH" sz="1100" b="1" dirty="0">
                          <a:latin typeface="Bookman Old Style" panose="020506040505050202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100" b="0" dirty="0" err="1">
                          <a:latin typeface="Bookman Old Style" panose="02050604050505020204" pitchFamily="18" charset="0"/>
                        </a:rPr>
                        <a:t>Milktea</a:t>
                      </a:r>
                      <a:endParaRPr lang="en-PH" sz="11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Choco Kisses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1KG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err="1">
                          <a:latin typeface="Bookman Old Style" panose="02050604050505020204" pitchFamily="18" charset="0"/>
                        </a:rPr>
                        <a:t>Php</a:t>
                      </a:r>
                      <a:r>
                        <a:rPr lang="en-PH" sz="1050" b="0" dirty="0">
                          <a:latin typeface="Bookman Old Style" panose="02050604050505020204" pitchFamily="18" charset="0"/>
                        </a:rPr>
                        <a:t> 300.00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10893286"/>
                  </a:ext>
                </a:extLst>
              </a:tr>
              <a:tr h="246008">
                <a:tc>
                  <a:txBody>
                    <a:bodyPr/>
                    <a:lstStyle/>
                    <a:p>
                      <a:pPr algn="ctr"/>
                      <a:r>
                        <a:rPr lang="en-PH" sz="1100" b="1" dirty="0">
                          <a:latin typeface="Bookman Old Style" panose="020506040505050202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100" b="0" dirty="0" err="1">
                          <a:latin typeface="Bookman Old Style" panose="02050604050505020204" pitchFamily="18" charset="0"/>
                        </a:rPr>
                        <a:t>Milktea</a:t>
                      </a:r>
                      <a:endParaRPr lang="en-PH" sz="11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Strawberry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1KG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err="1">
                          <a:latin typeface="Bookman Old Style" panose="02050604050505020204" pitchFamily="18" charset="0"/>
                        </a:rPr>
                        <a:t>Php</a:t>
                      </a:r>
                      <a:r>
                        <a:rPr lang="en-PH" sz="1050" b="0" dirty="0">
                          <a:latin typeface="Bookman Old Style" panose="02050604050505020204" pitchFamily="18" charset="0"/>
                        </a:rPr>
                        <a:t> 400.00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41811305"/>
                  </a:ext>
                </a:extLst>
              </a:tr>
              <a:tr h="246008">
                <a:tc>
                  <a:txBody>
                    <a:bodyPr/>
                    <a:lstStyle/>
                    <a:p>
                      <a:pPr algn="ctr"/>
                      <a:r>
                        <a:rPr lang="en-PH" sz="1100" b="1" dirty="0">
                          <a:latin typeface="Bookman Old Style" panose="020506040505050202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100" b="0" dirty="0" err="1">
                          <a:latin typeface="Bookman Old Style" panose="02050604050505020204" pitchFamily="18" charset="0"/>
                        </a:rPr>
                        <a:t>Milktea</a:t>
                      </a:r>
                      <a:endParaRPr lang="en-PH" sz="11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Chocolate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1KG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6277328"/>
                  </a:ext>
                </a:extLst>
              </a:tr>
              <a:tr h="246008">
                <a:tc>
                  <a:txBody>
                    <a:bodyPr/>
                    <a:lstStyle/>
                    <a:p>
                      <a:pPr algn="ctr"/>
                      <a:r>
                        <a:rPr lang="en-PH" sz="1100" b="1" dirty="0">
                          <a:latin typeface="Bookman Old Style" panose="020506040505050202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100" b="0" dirty="0" err="1">
                          <a:latin typeface="Bookman Old Style" panose="02050604050505020204" pitchFamily="18" charset="0"/>
                        </a:rPr>
                        <a:t>Milktea</a:t>
                      </a:r>
                      <a:endParaRPr lang="en-PH" sz="11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Matcha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3KG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0089"/>
                  </a:ext>
                </a:extLst>
              </a:tr>
              <a:tr h="246008">
                <a:tc>
                  <a:txBody>
                    <a:bodyPr/>
                    <a:lstStyle/>
                    <a:p>
                      <a:pPr algn="ctr"/>
                      <a:r>
                        <a:rPr lang="en-PH" sz="1100" b="1" dirty="0">
                          <a:latin typeface="Bookman Old Style" panose="02050604050505020204" pitchFamily="18"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100" b="0" dirty="0" err="1">
                          <a:latin typeface="Bookman Old Style" panose="02050604050505020204" pitchFamily="18" charset="0"/>
                        </a:rPr>
                        <a:t>Milktea</a:t>
                      </a:r>
                      <a:endParaRPr lang="en-PH" sz="11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Okinawa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3KG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56888686"/>
                  </a:ext>
                </a:extLst>
              </a:tr>
              <a:tr h="382679">
                <a:tc>
                  <a:txBody>
                    <a:bodyPr/>
                    <a:lstStyle/>
                    <a:p>
                      <a:pPr algn="ctr"/>
                      <a:r>
                        <a:rPr lang="en-PH" sz="1050" b="1" dirty="0">
                          <a:latin typeface="Bookman Old Style" panose="02050604050505020204" pitchFamily="18"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Milktea</a:t>
                      </a:r>
                      <a:endParaRPr lang="en-PH" sz="105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Winter Melon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3KG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p>
                      <a:pPr algn="ctr"/>
                      <a:endParaRPr lang="en-PH" sz="105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78256324"/>
                  </a:ext>
                </a:extLst>
              </a:tr>
              <a:tr h="382679">
                <a:tc>
                  <a:txBody>
                    <a:bodyPr/>
                    <a:lstStyle/>
                    <a:p>
                      <a:pPr algn="ctr"/>
                      <a:r>
                        <a:rPr lang="en-PH" sz="1050" b="1" dirty="0">
                          <a:latin typeface="Bookman Old Style" panose="020506040505050202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Milktea</a:t>
                      </a:r>
                      <a:endParaRPr lang="en-PH" sz="1050" b="0" dirty="0">
                        <a:latin typeface="Bookman Old Style" panose="02050604050505020204" pitchFamily="18" charset="0"/>
                      </a:endParaRPr>
                    </a:p>
                    <a:p>
                      <a:pPr algn="ctr"/>
                      <a:endParaRPr lang="en-PH" sz="1050" b="1"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Dark Choco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a:latin typeface="Bookman Old Style" panose="02050604050505020204" pitchFamily="18" charset="0"/>
                        </a:rPr>
                        <a:t>3KG</a:t>
                      </a:r>
                    </a:p>
                    <a:p>
                      <a:pPr algn="ctr"/>
                      <a:endParaRPr lang="en-PH" sz="105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p>
                      <a:pPr algn="ctr"/>
                      <a:endParaRPr lang="en-PH" sz="105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1095302"/>
                  </a:ext>
                </a:extLst>
              </a:tr>
              <a:tr h="382679">
                <a:tc>
                  <a:txBody>
                    <a:bodyPr/>
                    <a:lstStyle/>
                    <a:p>
                      <a:pPr algn="ctr"/>
                      <a:r>
                        <a:rPr lang="en-PH" sz="1050" b="1" dirty="0">
                          <a:latin typeface="Bookman Old Style" panose="02050604050505020204" pitchFamily="18"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Milktea</a:t>
                      </a:r>
                      <a:endParaRPr lang="en-PH" sz="1050" b="0" dirty="0">
                        <a:latin typeface="Bookman Old Style" panose="02050604050505020204" pitchFamily="18" charset="0"/>
                      </a:endParaRPr>
                    </a:p>
                    <a:p>
                      <a:pPr algn="ctr"/>
                      <a:endParaRPr lang="en-PH" sz="1050" b="1"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Taro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a:latin typeface="Bookman Old Style" panose="02050604050505020204" pitchFamily="18" charset="0"/>
                        </a:rPr>
                        <a:t>3KG</a:t>
                      </a:r>
                    </a:p>
                    <a:p>
                      <a:pPr algn="ctr"/>
                      <a:endParaRPr lang="en-PH" sz="105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p>
                      <a:pPr algn="ctr"/>
                      <a:endParaRPr lang="en-PH" sz="105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5750125"/>
                  </a:ext>
                </a:extLst>
              </a:tr>
              <a:tr h="382679">
                <a:tc>
                  <a:txBody>
                    <a:bodyPr/>
                    <a:lstStyle/>
                    <a:p>
                      <a:pPr algn="ctr"/>
                      <a:r>
                        <a:rPr lang="en-PH" sz="1050" b="1" dirty="0">
                          <a:latin typeface="Bookman Old Style" panose="02050604050505020204" pitchFamily="18"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Milktea</a:t>
                      </a:r>
                      <a:endParaRPr lang="en-PH" sz="1050" b="0" dirty="0">
                        <a:latin typeface="Bookman Old Style" panose="02050604050505020204" pitchFamily="18" charset="0"/>
                      </a:endParaRPr>
                    </a:p>
                    <a:p>
                      <a:pPr algn="ctr"/>
                      <a:endParaRPr lang="en-PH" sz="1050" b="1"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Cheesecake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a:latin typeface="Bookman Old Style" panose="02050604050505020204" pitchFamily="18" charset="0"/>
                        </a:rPr>
                        <a:t>3KG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1592914"/>
                  </a:ext>
                </a:extLst>
              </a:tr>
              <a:tr h="382679">
                <a:tc>
                  <a:txBody>
                    <a:bodyPr/>
                    <a:lstStyle/>
                    <a:p>
                      <a:pPr algn="ctr"/>
                      <a:r>
                        <a:rPr lang="en-PH" sz="1050" b="1" dirty="0">
                          <a:latin typeface="Bookman Old Style" panose="02050604050505020204" pitchFamily="18"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Milktea</a:t>
                      </a:r>
                      <a:endParaRPr lang="en-PH" sz="1050" b="0" dirty="0">
                        <a:latin typeface="Bookman Old Style" panose="02050604050505020204" pitchFamily="18" charset="0"/>
                      </a:endParaRPr>
                    </a:p>
                    <a:p>
                      <a:pPr algn="ctr"/>
                      <a:endParaRPr lang="en-PH" sz="1050" b="1"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Choco Hazelnut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a:latin typeface="Bookman Old Style" panose="02050604050505020204" pitchFamily="18" charset="0"/>
                        </a:rPr>
                        <a:t>3KG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69603013"/>
                  </a:ext>
                </a:extLst>
              </a:tr>
              <a:tr h="382679">
                <a:tc>
                  <a:txBody>
                    <a:bodyPr/>
                    <a:lstStyle/>
                    <a:p>
                      <a:pPr algn="ctr"/>
                      <a:r>
                        <a:rPr lang="en-PH" sz="1050" b="1" dirty="0">
                          <a:latin typeface="Bookman Old Style" panose="02050604050505020204" pitchFamily="18"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Milktea</a:t>
                      </a:r>
                      <a:endParaRPr lang="en-PH" sz="1050" b="0" dirty="0">
                        <a:latin typeface="Bookman Old Style" panose="02050604050505020204" pitchFamily="18" charset="0"/>
                      </a:endParaRPr>
                    </a:p>
                    <a:p>
                      <a:pPr algn="ctr"/>
                      <a:endParaRPr lang="en-PH" sz="1050" b="1"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Double Dutch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a:latin typeface="Bookman Old Style" panose="02050604050505020204" pitchFamily="18" charset="0"/>
                        </a:rPr>
                        <a:t>3KG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47231728"/>
                  </a:ext>
                </a:extLst>
              </a:tr>
            </a:tbl>
          </a:graphicData>
        </a:graphic>
      </p:graphicFrame>
      <p:pic>
        <p:nvPicPr>
          <p:cNvPr id="6" name="Picture 5" descr="A black magnifying glass&#10;&#10;Description automatically generated">
            <a:extLst>
              <a:ext uri="{FF2B5EF4-FFF2-40B4-BE49-F238E27FC236}">
                <a16:creationId xmlns:a16="http://schemas.microsoft.com/office/drawing/2014/main" id="{EF2A480C-D046-C425-5A6B-58789B46F61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6200000" flipH="1">
            <a:off x="6636975" y="1032276"/>
            <a:ext cx="451503" cy="451503"/>
          </a:xfrm>
          <a:prstGeom prst="rect">
            <a:avLst/>
          </a:prstGeom>
        </p:spPr>
      </p:pic>
      <p:sp>
        <p:nvSpPr>
          <p:cNvPr id="7" name="TextBox 6">
            <a:extLst>
              <a:ext uri="{FF2B5EF4-FFF2-40B4-BE49-F238E27FC236}">
                <a16:creationId xmlns:a16="http://schemas.microsoft.com/office/drawing/2014/main" id="{B1FA3366-7E47-9C68-9AB4-399B23E7228D}"/>
              </a:ext>
            </a:extLst>
          </p:cNvPr>
          <p:cNvSpPr txBox="1"/>
          <p:nvPr/>
        </p:nvSpPr>
        <p:spPr>
          <a:xfrm>
            <a:off x="5689185" y="1047515"/>
            <a:ext cx="1079241" cy="400110"/>
          </a:xfrm>
          <a:prstGeom prst="rect">
            <a:avLst/>
          </a:prstGeom>
          <a:noFill/>
        </p:spPr>
        <p:txBody>
          <a:bodyPr wrap="square" rtlCol="0">
            <a:spAutoFit/>
          </a:bodyPr>
          <a:lstStyle/>
          <a:p>
            <a:r>
              <a:rPr lang="en-PH" sz="2000" b="1" dirty="0">
                <a:solidFill>
                  <a:schemeClr val="bg1"/>
                </a:solidFill>
                <a:latin typeface="Book man old style"/>
              </a:rPr>
              <a:t>Search:  </a:t>
            </a:r>
            <a:endParaRPr lang="en-US" sz="2000" b="1" dirty="0">
              <a:solidFill>
                <a:schemeClr val="bg1"/>
              </a:solidFill>
              <a:latin typeface="Book man old style"/>
            </a:endParaRPr>
          </a:p>
        </p:txBody>
      </p:sp>
      <p:sp>
        <p:nvSpPr>
          <p:cNvPr id="12" name="Rectangle 11">
            <a:extLst>
              <a:ext uri="{FF2B5EF4-FFF2-40B4-BE49-F238E27FC236}">
                <a16:creationId xmlns:a16="http://schemas.microsoft.com/office/drawing/2014/main" id="{5DDD0838-4354-F08E-27FD-6FCAFAFF2642}"/>
              </a:ext>
            </a:extLst>
          </p:cNvPr>
          <p:cNvSpPr/>
          <p:nvPr/>
        </p:nvSpPr>
        <p:spPr>
          <a:xfrm>
            <a:off x="2563463" y="1543012"/>
            <a:ext cx="2831516" cy="495908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DB1E770-C2BF-198B-2679-DB1D8B8BB3B0}"/>
              </a:ext>
            </a:extLst>
          </p:cNvPr>
          <p:cNvSpPr/>
          <p:nvPr/>
        </p:nvSpPr>
        <p:spPr>
          <a:xfrm>
            <a:off x="2803909" y="2550729"/>
            <a:ext cx="2327285" cy="26218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200" dirty="0">
                <a:solidFill>
                  <a:schemeClr val="tx1"/>
                </a:solidFill>
              </a:rPr>
              <a:t>Red Velvet</a:t>
            </a:r>
            <a:endParaRPr lang="en-US" sz="1200" dirty="0">
              <a:solidFill>
                <a:schemeClr val="tx1"/>
              </a:solidFill>
            </a:endParaRPr>
          </a:p>
        </p:txBody>
      </p:sp>
      <p:sp>
        <p:nvSpPr>
          <p:cNvPr id="18" name="Rectangle 17">
            <a:extLst>
              <a:ext uri="{FF2B5EF4-FFF2-40B4-BE49-F238E27FC236}">
                <a16:creationId xmlns:a16="http://schemas.microsoft.com/office/drawing/2014/main" id="{50096F36-64B1-AE58-AEDC-7CC18995CDAC}"/>
              </a:ext>
            </a:extLst>
          </p:cNvPr>
          <p:cNvSpPr/>
          <p:nvPr/>
        </p:nvSpPr>
        <p:spPr>
          <a:xfrm>
            <a:off x="2803909" y="3286686"/>
            <a:ext cx="2327285" cy="26218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200" dirty="0">
                <a:solidFill>
                  <a:schemeClr val="tx1"/>
                </a:solidFill>
              </a:rPr>
              <a:t>1KG</a:t>
            </a:r>
            <a:endParaRPr lang="en-US" sz="1200" dirty="0">
              <a:solidFill>
                <a:schemeClr val="tx1"/>
              </a:solidFill>
            </a:endParaRPr>
          </a:p>
        </p:txBody>
      </p:sp>
      <p:sp>
        <p:nvSpPr>
          <p:cNvPr id="21" name="TextBox 20">
            <a:extLst>
              <a:ext uri="{FF2B5EF4-FFF2-40B4-BE49-F238E27FC236}">
                <a16:creationId xmlns:a16="http://schemas.microsoft.com/office/drawing/2014/main" id="{9BD0F42A-BEB7-D871-9FBA-02722718575C}"/>
              </a:ext>
            </a:extLst>
          </p:cNvPr>
          <p:cNvSpPr txBox="1"/>
          <p:nvPr/>
        </p:nvSpPr>
        <p:spPr>
          <a:xfrm>
            <a:off x="2745280" y="2207224"/>
            <a:ext cx="2320501" cy="307777"/>
          </a:xfrm>
          <a:prstGeom prst="rect">
            <a:avLst/>
          </a:prstGeom>
          <a:noFill/>
        </p:spPr>
        <p:txBody>
          <a:bodyPr wrap="square" rtlCol="0">
            <a:spAutoFit/>
          </a:bodyPr>
          <a:lstStyle/>
          <a:p>
            <a:r>
              <a:rPr lang="en-PH" sz="1400" b="1" dirty="0">
                <a:latin typeface="Book man old style"/>
              </a:rPr>
              <a:t>PRODUCT NAME:</a:t>
            </a:r>
            <a:endParaRPr lang="en-US" sz="1400" b="1" dirty="0">
              <a:latin typeface="Book man old style"/>
            </a:endParaRPr>
          </a:p>
        </p:txBody>
      </p:sp>
      <p:sp>
        <p:nvSpPr>
          <p:cNvPr id="22" name="TextBox 21">
            <a:extLst>
              <a:ext uri="{FF2B5EF4-FFF2-40B4-BE49-F238E27FC236}">
                <a16:creationId xmlns:a16="http://schemas.microsoft.com/office/drawing/2014/main" id="{4BD1560B-8D69-9713-7A6A-F4B1119E813D}"/>
              </a:ext>
            </a:extLst>
          </p:cNvPr>
          <p:cNvSpPr txBox="1"/>
          <p:nvPr/>
        </p:nvSpPr>
        <p:spPr>
          <a:xfrm>
            <a:off x="2771219" y="3031524"/>
            <a:ext cx="2146041" cy="307777"/>
          </a:xfrm>
          <a:prstGeom prst="rect">
            <a:avLst/>
          </a:prstGeom>
          <a:noFill/>
        </p:spPr>
        <p:txBody>
          <a:bodyPr wrap="square" rtlCol="0">
            <a:spAutoFit/>
          </a:bodyPr>
          <a:lstStyle/>
          <a:p>
            <a:r>
              <a:rPr lang="en-PH" sz="1400" b="1" dirty="0">
                <a:latin typeface="Book man old style"/>
              </a:rPr>
              <a:t>SIZE/KG:</a:t>
            </a:r>
            <a:endParaRPr lang="en-US" sz="1400" b="1" dirty="0">
              <a:latin typeface="Book man old style"/>
            </a:endParaRPr>
          </a:p>
        </p:txBody>
      </p:sp>
      <p:sp>
        <p:nvSpPr>
          <p:cNvPr id="24" name="Rectangle 23">
            <a:extLst>
              <a:ext uri="{FF2B5EF4-FFF2-40B4-BE49-F238E27FC236}">
                <a16:creationId xmlns:a16="http://schemas.microsoft.com/office/drawing/2014/main" id="{9F7D703D-F595-E885-E424-60399CF19375}"/>
              </a:ext>
            </a:extLst>
          </p:cNvPr>
          <p:cNvSpPr/>
          <p:nvPr/>
        </p:nvSpPr>
        <p:spPr>
          <a:xfrm>
            <a:off x="2791227" y="4093310"/>
            <a:ext cx="2327285" cy="26218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200" dirty="0">
                <a:solidFill>
                  <a:schemeClr val="tx1"/>
                </a:solidFill>
              </a:rPr>
              <a:t>45</a:t>
            </a:r>
            <a:endParaRPr lang="en-US" sz="1200" dirty="0">
              <a:solidFill>
                <a:schemeClr val="tx1"/>
              </a:solidFill>
            </a:endParaRPr>
          </a:p>
        </p:txBody>
      </p:sp>
      <p:sp>
        <p:nvSpPr>
          <p:cNvPr id="26" name="Rectangle 25">
            <a:extLst>
              <a:ext uri="{FF2B5EF4-FFF2-40B4-BE49-F238E27FC236}">
                <a16:creationId xmlns:a16="http://schemas.microsoft.com/office/drawing/2014/main" id="{FAE16B93-1E29-6618-73BC-2E0BE72D638B}"/>
              </a:ext>
            </a:extLst>
          </p:cNvPr>
          <p:cNvSpPr/>
          <p:nvPr/>
        </p:nvSpPr>
        <p:spPr>
          <a:xfrm>
            <a:off x="2783059" y="4853107"/>
            <a:ext cx="2327285" cy="26218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200" b="0">
                <a:solidFill>
                  <a:schemeClr val="tx1"/>
                </a:solidFill>
                <a:latin typeface="Bookman Old Style" panose="02050604050505020204" pitchFamily="18" charset="0"/>
              </a:rPr>
              <a:t>Php 1,500.00</a:t>
            </a:r>
            <a:endParaRPr lang="en-PH" sz="1200" b="0" dirty="0">
              <a:solidFill>
                <a:schemeClr val="tx1"/>
              </a:solidFill>
              <a:latin typeface="Bookman Old Style" panose="02050604050505020204" pitchFamily="18" charset="0"/>
            </a:endParaRPr>
          </a:p>
        </p:txBody>
      </p:sp>
      <p:sp>
        <p:nvSpPr>
          <p:cNvPr id="27" name="TextBox 26">
            <a:extLst>
              <a:ext uri="{FF2B5EF4-FFF2-40B4-BE49-F238E27FC236}">
                <a16:creationId xmlns:a16="http://schemas.microsoft.com/office/drawing/2014/main" id="{64977323-FCAA-CB02-239A-E6DC16FAFAA8}"/>
              </a:ext>
            </a:extLst>
          </p:cNvPr>
          <p:cNvSpPr txBox="1"/>
          <p:nvPr/>
        </p:nvSpPr>
        <p:spPr>
          <a:xfrm>
            <a:off x="2732598" y="3749805"/>
            <a:ext cx="2320501" cy="307777"/>
          </a:xfrm>
          <a:prstGeom prst="rect">
            <a:avLst/>
          </a:prstGeom>
          <a:noFill/>
        </p:spPr>
        <p:txBody>
          <a:bodyPr wrap="square" rtlCol="0">
            <a:spAutoFit/>
          </a:bodyPr>
          <a:lstStyle/>
          <a:p>
            <a:r>
              <a:rPr lang="en-PH" sz="1400" b="1" dirty="0">
                <a:latin typeface="Book man old style"/>
              </a:rPr>
              <a:t>QUANTITY:</a:t>
            </a:r>
            <a:endParaRPr lang="en-US" sz="1400" b="1" dirty="0">
              <a:latin typeface="Book man old style"/>
            </a:endParaRPr>
          </a:p>
        </p:txBody>
      </p:sp>
      <p:sp>
        <p:nvSpPr>
          <p:cNvPr id="29" name="TextBox 28">
            <a:extLst>
              <a:ext uri="{FF2B5EF4-FFF2-40B4-BE49-F238E27FC236}">
                <a16:creationId xmlns:a16="http://schemas.microsoft.com/office/drawing/2014/main" id="{59EEB5A6-BB7B-1A51-C531-DAAEA4242E6D}"/>
              </a:ext>
            </a:extLst>
          </p:cNvPr>
          <p:cNvSpPr txBox="1"/>
          <p:nvPr/>
        </p:nvSpPr>
        <p:spPr>
          <a:xfrm>
            <a:off x="2758537" y="4544509"/>
            <a:ext cx="2146041" cy="307777"/>
          </a:xfrm>
          <a:prstGeom prst="rect">
            <a:avLst/>
          </a:prstGeom>
          <a:noFill/>
        </p:spPr>
        <p:txBody>
          <a:bodyPr wrap="square" rtlCol="0">
            <a:spAutoFit/>
          </a:bodyPr>
          <a:lstStyle/>
          <a:p>
            <a:r>
              <a:rPr lang="en-PH" sz="1400" b="1" dirty="0">
                <a:latin typeface="Book man old style"/>
              </a:rPr>
              <a:t>AMOUNT:</a:t>
            </a:r>
            <a:endParaRPr lang="en-US" sz="1400" b="1" dirty="0">
              <a:latin typeface="Book man old style"/>
            </a:endParaRPr>
          </a:p>
        </p:txBody>
      </p:sp>
      <p:sp>
        <p:nvSpPr>
          <p:cNvPr id="30" name="Rectangle 29">
            <a:extLst>
              <a:ext uri="{FF2B5EF4-FFF2-40B4-BE49-F238E27FC236}">
                <a16:creationId xmlns:a16="http://schemas.microsoft.com/office/drawing/2014/main" id="{294F546D-C026-B04D-2C01-D36FCB0511F9}"/>
              </a:ext>
            </a:extLst>
          </p:cNvPr>
          <p:cNvSpPr/>
          <p:nvPr/>
        </p:nvSpPr>
        <p:spPr>
          <a:xfrm>
            <a:off x="4227960" y="5410424"/>
            <a:ext cx="797653" cy="321473"/>
          </a:xfrm>
          <a:prstGeom prst="rect">
            <a:avLst/>
          </a:prstGeom>
          <a:solidFill>
            <a:schemeClr val="accent1"/>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latin typeface="Bookman Old Style" panose="02050604050505020204" pitchFamily="18" charset="0"/>
              </a:rPr>
              <a:t>Add</a:t>
            </a:r>
            <a:endParaRPr lang="en-US" sz="1400" b="1" dirty="0">
              <a:latin typeface="Bookman Old Style" panose="02050604050505020204" pitchFamily="18" charset="0"/>
            </a:endParaRPr>
          </a:p>
        </p:txBody>
      </p:sp>
      <p:sp>
        <p:nvSpPr>
          <p:cNvPr id="31" name="Rectangle 30">
            <a:extLst>
              <a:ext uri="{FF2B5EF4-FFF2-40B4-BE49-F238E27FC236}">
                <a16:creationId xmlns:a16="http://schemas.microsoft.com/office/drawing/2014/main" id="{17A1692C-9ACF-EE9A-7893-C00EC4F138F4}"/>
              </a:ext>
            </a:extLst>
          </p:cNvPr>
          <p:cNvSpPr/>
          <p:nvPr/>
        </p:nvSpPr>
        <p:spPr>
          <a:xfrm>
            <a:off x="3044848" y="5406753"/>
            <a:ext cx="901854" cy="328813"/>
          </a:xfrm>
          <a:prstGeom prst="rect">
            <a:avLst/>
          </a:prstGeom>
          <a:solidFill>
            <a:schemeClr val="accent6"/>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latin typeface="Bookman Old Style" panose="02050604050505020204" pitchFamily="18" charset="0"/>
              </a:rPr>
              <a:t>Save</a:t>
            </a:r>
            <a:endParaRPr lang="en-US" sz="1400" b="1" dirty="0">
              <a:latin typeface="Bookman Old Style" panose="02050604050505020204" pitchFamily="18" charset="0"/>
            </a:endParaRPr>
          </a:p>
        </p:txBody>
      </p:sp>
      <p:sp>
        <p:nvSpPr>
          <p:cNvPr id="32" name="Rectangle 31">
            <a:extLst>
              <a:ext uri="{FF2B5EF4-FFF2-40B4-BE49-F238E27FC236}">
                <a16:creationId xmlns:a16="http://schemas.microsoft.com/office/drawing/2014/main" id="{6EBEDCC8-0EF1-62E1-FAA3-794A4E5792B0}"/>
              </a:ext>
            </a:extLst>
          </p:cNvPr>
          <p:cNvSpPr/>
          <p:nvPr/>
        </p:nvSpPr>
        <p:spPr>
          <a:xfrm>
            <a:off x="3026484" y="5982523"/>
            <a:ext cx="901854" cy="328813"/>
          </a:xfrm>
          <a:prstGeom prst="rect">
            <a:avLst/>
          </a:prstGeom>
          <a:solidFill>
            <a:schemeClr val="accent2">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latin typeface="Bookman Old Style" panose="02050604050505020204" pitchFamily="18" charset="0"/>
              </a:rPr>
              <a:t>Update</a:t>
            </a:r>
            <a:endParaRPr lang="en-US" sz="1400" b="1" dirty="0">
              <a:latin typeface="Bookman Old Style" panose="02050604050505020204" pitchFamily="18" charset="0"/>
            </a:endParaRPr>
          </a:p>
        </p:txBody>
      </p:sp>
      <p:sp>
        <p:nvSpPr>
          <p:cNvPr id="33" name="Rectangle 32">
            <a:hlinkClick r:id="rId12" action="ppaction://hlinksldjump"/>
            <a:extLst>
              <a:ext uri="{FF2B5EF4-FFF2-40B4-BE49-F238E27FC236}">
                <a16:creationId xmlns:a16="http://schemas.microsoft.com/office/drawing/2014/main" id="{79563F60-FD8C-161B-C085-F362E7A2A2B2}"/>
              </a:ext>
            </a:extLst>
          </p:cNvPr>
          <p:cNvSpPr/>
          <p:nvPr/>
        </p:nvSpPr>
        <p:spPr>
          <a:xfrm>
            <a:off x="4189905" y="5981754"/>
            <a:ext cx="797653" cy="321473"/>
          </a:xfrm>
          <a:prstGeom prst="rect">
            <a:avLst/>
          </a:prstGeom>
          <a:solidFill>
            <a:srgbClr val="C00000"/>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latin typeface="Bookman Old Style" panose="02050604050505020204" pitchFamily="18" charset="0"/>
              </a:rPr>
              <a:t>Delete</a:t>
            </a:r>
            <a:endParaRPr lang="en-US" sz="1400" b="1" dirty="0">
              <a:latin typeface="Bookman Old Style" panose="02050604050505020204" pitchFamily="18" charset="0"/>
            </a:endParaRPr>
          </a:p>
        </p:txBody>
      </p:sp>
      <p:sp>
        <p:nvSpPr>
          <p:cNvPr id="34" name="Rectangle 33">
            <a:extLst>
              <a:ext uri="{FF2B5EF4-FFF2-40B4-BE49-F238E27FC236}">
                <a16:creationId xmlns:a16="http://schemas.microsoft.com/office/drawing/2014/main" id="{D136B51D-246B-848B-2E59-146038CB4294}"/>
              </a:ext>
            </a:extLst>
          </p:cNvPr>
          <p:cNvSpPr/>
          <p:nvPr/>
        </p:nvSpPr>
        <p:spPr>
          <a:xfrm>
            <a:off x="2797965" y="1965137"/>
            <a:ext cx="2327285" cy="26218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200" dirty="0" err="1">
                <a:solidFill>
                  <a:schemeClr val="tx1"/>
                </a:solidFill>
              </a:rPr>
              <a:t>Milktea</a:t>
            </a:r>
            <a:endParaRPr lang="en-US" sz="1200" dirty="0">
              <a:solidFill>
                <a:schemeClr val="tx1"/>
              </a:solidFill>
            </a:endParaRPr>
          </a:p>
        </p:txBody>
      </p:sp>
      <p:sp>
        <p:nvSpPr>
          <p:cNvPr id="35" name="TextBox 34">
            <a:extLst>
              <a:ext uri="{FF2B5EF4-FFF2-40B4-BE49-F238E27FC236}">
                <a16:creationId xmlns:a16="http://schemas.microsoft.com/office/drawing/2014/main" id="{9F6A171F-21BE-44B8-C1DB-0C7763EFB9FB}"/>
              </a:ext>
            </a:extLst>
          </p:cNvPr>
          <p:cNvSpPr txBox="1"/>
          <p:nvPr/>
        </p:nvSpPr>
        <p:spPr>
          <a:xfrm>
            <a:off x="2739336" y="1621632"/>
            <a:ext cx="2320501" cy="307777"/>
          </a:xfrm>
          <a:prstGeom prst="rect">
            <a:avLst/>
          </a:prstGeom>
          <a:noFill/>
        </p:spPr>
        <p:txBody>
          <a:bodyPr wrap="square" rtlCol="0">
            <a:spAutoFit/>
          </a:bodyPr>
          <a:lstStyle/>
          <a:p>
            <a:r>
              <a:rPr lang="en-PH" sz="1400" b="1" dirty="0">
                <a:latin typeface="Book man old style"/>
              </a:rPr>
              <a:t>TYPE:</a:t>
            </a:r>
            <a:endParaRPr lang="en-US" sz="1400" b="1" dirty="0">
              <a:latin typeface="Book man old style"/>
            </a:endParaRPr>
          </a:p>
        </p:txBody>
      </p:sp>
    </p:spTree>
    <p:extLst>
      <p:ext uri="{BB962C8B-B14F-4D97-AF65-F5344CB8AC3E}">
        <p14:creationId xmlns:p14="http://schemas.microsoft.com/office/powerpoint/2010/main" val="166779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A4316-6638-B16D-54D6-E190B56FDED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BC24B70-1336-AF16-A0BE-A726BC0B78D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6C8A0EC2-37E3-E6ED-1675-47D43126FB56}"/>
              </a:ext>
            </a:extLst>
          </p:cNvPr>
          <p:cNvSpPr/>
          <p:nvPr/>
        </p:nvSpPr>
        <p:spPr>
          <a:xfrm>
            <a:off x="297856" y="1507631"/>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3" name="Rectangle 12">
            <a:hlinkClick r:id="rId4" action="ppaction://hlinksldjump"/>
            <a:extLst>
              <a:ext uri="{FF2B5EF4-FFF2-40B4-BE49-F238E27FC236}">
                <a16:creationId xmlns:a16="http://schemas.microsoft.com/office/drawing/2014/main" id="{F380F976-021E-A9BE-C4AE-79593EC4BE44}"/>
              </a:ext>
            </a:extLst>
          </p:cNvPr>
          <p:cNvSpPr/>
          <p:nvPr/>
        </p:nvSpPr>
        <p:spPr>
          <a:xfrm>
            <a:off x="687569" y="4234304"/>
            <a:ext cx="1418979"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STAFF</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0" name="Rectangle 19">
            <a:hlinkClick r:id="rId5" action="ppaction://hlinksldjump"/>
            <a:extLst>
              <a:ext uri="{FF2B5EF4-FFF2-40B4-BE49-F238E27FC236}">
                <a16:creationId xmlns:a16="http://schemas.microsoft.com/office/drawing/2014/main" id="{EB30FA7E-D3C5-B3EB-3786-D51DFFCAA014}"/>
              </a:ext>
            </a:extLst>
          </p:cNvPr>
          <p:cNvSpPr/>
          <p:nvPr/>
        </p:nvSpPr>
        <p:spPr>
          <a:xfrm>
            <a:off x="427996" y="5005840"/>
            <a:ext cx="186461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3" name="Rectangle 22">
            <a:hlinkClick r:id="rId6" action="ppaction://hlinksldjump"/>
            <a:extLst>
              <a:ext uri="{FF2B5EF4-FFF2-40B4-BE49-F238E27FC236}">
                <a16:creationId xmlns:a16="http://schemas.microsoft.com/office/drawing/2014/main" id="{3B5A7C6A-5D3F-EC89-D14E-1F9AFDD55681}"/>
              </a:ext>
            </a:extLst>
          </p:cNvPr>
          <p:cNvSpPr/>
          <p:nvPr/>
        </p:nvSpPr>
        <p:spPr>
          <a:xfrm>
            <a:off x="338900" y="5778663"/>
            <a:ext cx="2044149"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800" b="1" dirty="0">
                <a:ln w="0"/>
                <a:effectLst>
                  <a:outerShdw blurRad="38100" dist="19050" dir="2700000" algn="tl" rotWithShape="0">
                    <a:schemeClr val="dk1">
                      <a:alpha val="40000"/>
                    </a:schemeClr>
                  </a:outerShdw>
                </a:effectLst>
              </a:rPr>
              <a:t> US</a:t>
            </a:r>
            <a:endParaRPr lang="en-US" sz="2800" b="1" cap="none" spc="0" dirty="0">
              <a:ln w="0"/>
              <a:solidFill>
                <a:schemeClr val="tx1"/>
              </a:solidFill>
              <a:effectLst>
                <a:outerShdw blurRad="38100" dist="19050" dir="2700000" algn="tl" rotWithShape="0">
                  <a:schemeClr val="dk1">
                    <a:alpha val="40000"/>
                  </a:schemeClr>
                </a:outerShdw>
              </a:effectLst>
            </a:endParaRPr>
          </a:p>
        </p:txBody>
      </p:sp>
      <p:pic>
        <p:nvPicPr>
          <p:cNvPr id="25" name="Picture 24" descr="A logo of a person with a mustache and two cups&#10;&#10;Description automatically generated">
            <a:extLst>
              <a:ext uri="{FF2B5EF4-FFF2-40B4-BE49-F238E27FC236}">
                <a16:creationId xmlns:a16="http://schemas.microsoft.com/office/drawing/2014/main" id="{B2A350D2-78B3-4183-4934-EDA7D921B1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7855" y="137677"/>
            <a:ext cx="2126239" cy="1120351"/>
          </a:xfrm>
          <a:prstGeom prst="rect">
            <a:avLst/>
          </a:prstGeom>
          <a:scene3d>
            <a:camera prst="orthographicFront"/>
            <a:lightRig rig="threePt" dir="t"/>
          </a:scene3d>
          <a:sp3d>
            <a:bevelT w="114300" prst="artDeco"/>
          </a:sp3d>
        </p:spPr>
      </p:pic>
      <p:sp>
        <p:nvSpPr>
          <p:cNvPr id="14" name="Rectangle 13">
            <a:hlinkClick r:id="rId8" action="ppaction://hlinksldjump"/>
            <a:extLst>
              <a:ext uri="{FF2B5EF4-FFF2-40B4-BE49-F238E27FC236}">
                <a16:creationId xmlns:a16="http://schemas.microsoft.com/office/drawing/2014/main" id="{516CA087-93A9-88FC-9896-D888E5091AF8}"/>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4" name="Rectangle 3">
            <a:extLst>
              <a:ext uri="{FF2B5EF4-FFF2-40B4-BE49-F238E27FC236}">
                <a16:creationId xmlns:a16="http://schemas.microsoft.com/office/drawing/2014/main" id="{892B9065-59E3-57EE-149C-E10608ECA5EF}"/>
              </a:ext>
            </a:extLst>
          </p:cNvPr>
          <p:cNvSpPr/>
          <p:nvPr/>
        </p:nvSpPr>
        <p:spPr>
          <a:xfrm>
            <a:off x="338901" y="3338084"/>
            <a:ext cx="2085194" cy="684469"/>
          </a:xfrm>
          <a:prstGeom prst="rect">
            <a:avLst/>
          </a:prstGeom>
          <a:solidFill>
            <a:schemeClr val="accent2"/>
          </a:solidFill>
          <a:ln>
            <a:solidFill>
              <a:schemeClr val="bg2"/>
            </a:solidFill>
          </a:ln>
          <a:effectLst>
            <a:glow rad="1397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hlinkClick r:id="rId9" action="ppaction://hlinksldjump"/>
            <a:extLst>
              <a:ext uri="{FF2B5EF4-FFF2-40B4-BE49-F238E27FC236}">
                <a16:creationId xmlns:a16="http://schemas.microsoft.com/office/drawing/2014/main" id="{FA48EC9F-AE02-2616-4EEA-08CF22BE7A03}"/>
              </a:ext>
            </a:extLst>
          </p:cNvPr>
          <p:cNvSpPr/>
          <p:nvPr/>
        </p:nvSpPr>
        <p:spPr>
          <a:xfrm>
            <a:off x="694783" y="2516217"/>
            <a:ext cx="1404552"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9" name="Rectangle 18">
            <a:extLst>
              <a:ext uri="{FF2B5EF4-FFF2-40B4-BE49-F238E27FC236}">
                <a16:creationId xmlns:a16="http://schemas.microsoft.com/office/drawing/2014/main" id="{8A2EE855-B30B-1D98-AF8C-A80E5102798F}"/>
              </a:ext>
            </a:extLst>
          </p:cNvPr>
          <p:cNvSpPr/>
          <p:nvPr/>
        </p:nvSpPr>
        <p:spPr>
          <a:xfrm>
            <a:off x="342443" y="3492779"/>
            <a:ext cx="2122697" cy="461665"/>
          </a:xfrm>
          <a:prstGeom prst="rect">
            <a:avLst/>
          </a:prstGeom>
          <a:noFill/>
        </p:spPr>
        <p:txBody>
          <a:bodyPr wrap="none" lIns="91440" tIns="45720" rIns="91440" bIns="45720">
            <a:spAutoFit/>
          </a:bodyPr>
          <a:lstStyle/>
          <a:p>
            <a:pPr algn="ctr"/>
            <a:r>
              <a:rPr lang="en-PH"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INVENTORY</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9" name="Rectangle 8">
            <a:extLst>
              <a:ext uri="{FF2B5EF4-FFF2-40B4-BE49-F238E27FC236}">
                <a16:creationId xmlns:a16="http://schemas.microsoft.com/office/drawing/2014/main" id="{BE35F9A3-DC73-D403-A8AC-ABF9324D78EA}"/>
              </a:ext>
            </a:extLst>
          </p:cNvPr>
          <p:cNvSpPr/>
          <p:nvPr/>
        </p:nvSpPr>
        <p:spPr>
          <a:xfrm>
            <a:off x="2552710" y="169180"/>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sp>
        <p:nvSpPr>
          <p:cNvPr id="10" name="Rectangle 9">
            <a:hlinkClick r:id="rId10" action="ppaction://hlinksldjump"/>
            <a:extLst>
              <a:ext uri="{FF2B5EF4-FFF2-40B4-BE49-F238E27FC236}">
                <a16:creationId xmlns:a16="http://schemas.microsoft.com/office/drawing/2014/main" id="{84A849D0-1941-8B48-5E02-F14864A61DB5}"/>
              </a:ext>
            </a:extLst>
          </p:cNvPr>
          <p:cNvSpPr/>
          <p:nvPr/>
        </p:nvSpPr>
        <p:spPr>
          <a:xfrm>
            <a:off x="6636975" y="1049065"/>
            <a:ext cx="2570297" cy="38789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b="1" dirty="0">
                <a:solidFill>
                  <a:schemeClr val="tx1"/>
                </a:solidFill>
              </a:rPr>
              <a:t>                                                 </a:t>
            </a:r>
            <a:endParaRPr lang="en-US" b="1" dirty="0">
              <a:solidFill>
                <a:schemeClr val="tx1"/>
              </a:solidFill>
            </a:endParaRPr>
          </a:p>
        </p:txBody>
      </p:sp>
      <p:graphicFrame>
        <p:nvGraphicFramePr>
          <p:cNvPr id="28" name="Table 27">
            <a:extLst>
              <a:ext uri="{FF2B5EF4-FFF2-40B4-BE49-F238E27FC236}">
                <a16:creationId xmlns:a16="http://schemas.microsoft.com/office/drawing/2014/main" id="{FF32541D-F298-1437-80A0-A76A8FFCBCDB}"/>
              </a:ext>
            </a:extLst>
          </p:cNvPr>
          <p:cNvGraphicFramePr>
            <a:graphicFrameLocks noGrp="1"/>
          </p:cNvGraphicFramePr>
          <p:nvPr/>
        </p:nvGraphicFramePr>
        <p:xfrm>
          <a:off x="5477070" y="1481352"/>
          <a:ext cx="6566853" cy="5082401"/>
        </p:xfrm>
        <a:graphic>
          <a:graphicData uri="http://schemas.openxmlformats.org/drawingml/2006/table">
            <a:tbl>
              <a:tblPr firstRow="1" bandRow="1">
                <a:tableStyleId>{0660B408-B3CF-4A94-85FC-2B1E0A45F4A2}</a:tableStyleId>
              </a:tblPr>
              <a:tblGrid>
                <a:gridCol w="1121739">
                  <a:extLst>
                    <a:ext uri="{9D8B030D-6E8A-4147-A177-3AD203B41FA5}">
                      <a16:colId xmlns:a16="http://schemas.microsoft.com/office/drawing/2014/main" val="3195741469"/>
                    </a:ext>
                  </a:extLst>
                </a:gridCol>
                <a:gridCol w="1121739">
                  <a:extLst>
                    <a:ext uri="{9D8B030D-6E8A-4147-A177-3AD203B41FA5}">
                      <a16:colId xmlns:a16="http://schemas.microsoft.com/office/drawing/2014/main" val="965876376"/>
                    </a:ext>
                  </a:extLst>
                </a:gridCol>
                <a:gridCol w="1066076">
                  <a:extLst>
                    <a:ext uri="{9D8B030D-6E8A-4147-A177-3AD203B41FA5}">
                      <a16:colId xmlns:a16="http://schemas.microsoft.com/office/drawing/2014/main" val="4198087236"/>
                    </a:ext>
                  </a:extLst>
                </a:gridCol>
                <a:gridCol w="1031719">
                  <a:extLst>
                    <a:ext uri="{9D8B030D-6E8A-4147-A177-3AD203B41FA5}">
                      <a16:colId xmlns:a16="http://schemas.microsoft.com/office/drawing/2014/main" val="3184709189"/>
                    </a:ext>
                  </a:extLst>
                </a:gridCol>
                <a:gridCol w="1086169">
                  <a:extLst>
                    <a:ext uri="{9D8B030D-6E8A-4147-A177-3AD203B41FA5}">
                      <a16:colId xmlns:a16="http://schemas.microsoft.com/office/drawing/2014/main" val="766509258"/>
                    </a:ext>
                  </a:extLst>
                </a:gridCol>
                <a:gridCol w="1139411">
                  <a:extLst>
                    <a:ext uri="{9D8B030D-6E8A-4147-A177-3AD203B41FA5}">
                      <a16:colId xmlns:a16="http://schemas.microsoft.com/office/drawing/2014/main" val="1121930950"/>
                    </a:ext>
                  </a:extLst>
                </a:gridCol>
              </a:tblGrid>
              <a:tr h="464681">
                <a:tc>
                  <a:txBody>
                    <a:bodyPr/>
                    <a:lstStyle/>
                    <a:p>
                      <a:pPr algn="ctr"/>
                      <a:r>
                        <a:rPr lang="en-PH" sz="1200" dirty="0">
                          <a:latin typeface="Bookman Old Style" panose="02050604050505020204" pitchFamily="18" charset="0"/>
                        </a:rPr>
                        <a:t>PRODUCT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200" dirty="0">
                          <a:latin typeface="Bookman Old Style" panose="02050604050505020204" pitchFamily="18" charset="0"/>
                        </a:rPr>
                        <a:t>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200" dirty="0">
                          <a:latin typeface="Bookman Old Style" panose="02050604050505020204" pitchFamily="18" charset="0"/>
                        </a:rPr>
                        <a:t>PRODUCT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200" dirty="0">
                          <a:latin typeface="Bookman Old Style" panose="02050604050505020204" pitchFamily="18" charset="0"/>
                        </a:rPr>
                        <a:t>SIZE/KG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200" dirty="0">
                          <a:latin typeface="Bookman Old Style" panose="02050604050505020204" pitchFamily="18" charset="0"/>
                        </a:rPr>
                        <a:t>QUANTITY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200" dirty="0">
                          <a:latin typeface="Bookman Old Style" panose="02050604050505020204" pitchFamily="18" charset="0"/>
                        </a:rPr>
                        <a:t>AMOUNT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extLst>
                  <a:ext uri="{0D108BD9-81ED-4DB2-BD59-A6C34878D82A}">
                    <a16:rowId xmlns:a16="http://schemas.microsoft.com/office/drawing/2014/main" val="3962090763"/>
                  </a:ext>
                </a:extLst>
              </a:tr>
              <a:tr h="246008">
                <a:tc>
                  <a:txBody>
                    <a:bodyPr/>
                    <a:lstStyle/>
                    <a:p>
                      <a:pPr algn="ctr"/>
                      <a:r>
                        <a:rPr lang="en-PH" sz="1100" b="1" dirty="0">
                          <a:latin typeface="Bookman Old Style" panose="020506040505050202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err="1">
                          <a:latin typeface="Bookman Old Style" panose="02050604050505020204" pitchFamily="18" charset="0"/>
                        </a:rPr>
                        <a:t>Milktea</a:t>
                      </a:r>
                      <a:endParaRPr lang="en-PH" sz="11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Red Velvet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1KG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err="1">
                          <a:latin typeface="Bookman Old Style" panose="02050604050505020204" pitchFamily="18" charset="0"/>
                        </a:rPr>
                        <a:t>Php</a:t>
                      </a:r>
                      <a:r>
                        <a:rPr lang="en-PH" sz="1050" b="0" dirty="0">
                          <a:latin typeface="Bookman Old Style" panose="02050604050505020204" pitchFamily="18" charset="0"/>
                        </a:rPr>
                        <a:t> 1,500.00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3487776"/>
                  </a:ext>
                </a:extLst>
              </a:tr>
              <a:tr h="410013">
                <a:tc>
                  <a:txBody>
                    <a:bodyPr/>
                    <a:lstStyle/>
                    <a:p>
                      <a:pPr algn="ctr"/>
                      <a:r>
                        <a:rPr lang="en-PH" sz="1100" b="1" dirty="0">
                          <a:latin typeface="Bookman Old Style" panose="020506040505050202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100" b="0" dirty="0" err="1">
                          <a:latin typeface="Bookman Old Style" panose="02050604050505020204" pitchFamily="18" charset="0"/>
                        </a:rPr>
                        <a:t>Milktea</a:t>
                      </a:r>
                      <a:endParaRPr lang="en-PH" sz="11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Salted Caramel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1KG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err="1">
                          <a:latin typeface="Bookman Old Style" panose="02050604050505020204" pitchFamily="18" charset="0"/>
                        </a:rPr>
                        <a:t>Php</a:t>
                      </a:r>
                      <a:r>
                        <a:rPr lang="en-PH" sz="1050" b="0" dirty="0">
                          <a:latin typeface="Bookman Old Style" panose="02050604050505020204" pitchFamily="18" charset="0"/>
                        </a:rPr>
                        <a:t> 100.00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6723480"/>
                  </a:ext>
                </a:extLst>
              </a:tr>
              <a:tr h="410013">
                <a:tc>
                  <a:txBody>
                    <a:bodyPr/>
                    <a:lstStyle/>
                    <a:p>
                      <a:pPr algn="ctr"/>
                      <a:r>
                        <a:rPr lang="en-PH" sz="1100" b="1" dirty="0">
                          <a:latin typeface="Bookman Old Style" panose="020506040505050202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100" b="0" dirty="0" err="1">
                          <a:latin typeface="Bookman Old Style" panose="02050604050505020204" pitchFamily="18" charset="0"/>
                        </a:rPr>
                        <a:t>Milktea</a:t>
                      </a:r>
                      <a:endParaRPr lang="en-PH" sz="11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Choco Kisses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1KG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err="1">
                          <a:latin typeface="Bookman Old Style" panose="02050604050505020204" pitchFamily="18" charset="0"/>
                        </a:rPr>
                        <a:t>Php</a:t>
                      </a:r>
                      <a:r>
                        <a:rPr lang="en-PH" sz="1050" b="0" dirty="0">
                          <a:latin typeface="Bookman Old Style" panose="02050604050505020204" pitchFamily="18" charset="0"/>
                        </a:rPr>
                        <a:t> 300.00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10893286"/>
                  </a:ext>
                </a:extLst>
              </a:tr>
              <a:tr h="246008">
                <a:tc>
                  <a:txBody>
                    <a:bodyPr/>
                    <a:lstStyle/>
                    <a:p>
                      <a:pPr algn="ctr"/>
                      <a:r>
                        <a:rPr lang="en-PH" sz="1100" b="1" dirty="0">
                          <a:latin typeface="Bookman Old Style" panose="020506040505050202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100" b="0" dirty="0" err="1">
                          <a:latin typeface="Bookman Old Style" panose="02050604050505020204" pitchFamily="18" charset="0"/>
                        </a:rPr>
                        <a:t>Milktea</a:t>
                      </a:r>
                      <a:endParaRPr lang="en-PH" sz="11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Strawberry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1KG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err="1">
                          <a:latin typeface="Bookman Old Style" panose="02050604050505020204" pitchFamily="18" charset="0"/>
                        </a:rPr>
                        <a:t>Php</a:t>
                      </a:r>
                      <a:r>
                        <a:rPr lang="en-PH" sz="1050" b="0" dirty="0">
                          <a:latin typeface="Bookman Old Style" panose="02050604050505020204" pitchFamily="18" charset="0"/>
                        </a:rPr>
                        <a:t> 400.00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41811305"/>
                  </a:ext>
                </a:extLst>
              </a:tr>
              <a:tr h="246008">
                <a:tc>
                  <a:txBody>
                    <a:bodyPr/>
                    <a:lstStyle/>
                    <a:p>
                      <a:pPr algn="ctr"/>
                      <a:r>
                        <a:rPr lang="en-PH" sz="1100" b="1" dirty="0">
                          <a:latin typeface="Bookman Old Style" panose="020506040505050202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100" b="0" dirty="0" err="1">
                          <a:latin typeface="Bookman Old Style" panose="02050604050505020204" pitchFamily="18" charset="0"/>
                        </a:rPr>
                        <a:t>Milktea</a:t>
                      </a:r>
                      <a:endParaRPr lang="en-PH" sz="11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Chocolate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1KG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6277328"/>
                  </a:ext>
                </a:extLst>
              </a:tr>
              <a:tr h="246008">
                <a:tc>
                  <a:txBody>
                    <a:bodyPr/>
                    <a:lstStyle/>
                    <a:p>
                      <a:pPr algn="ctr"/>
                      <a:r>
                        <a:rPr lang="en-PH" sz="1100" b="1" dirty="0">
                          <a:latin typeface="Bookman Old Style" panose="020506040505050202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100" b="0" dirty="0" err="1">
                          <a:latin typeface="Bookman Old Style" panose="02050604050505020204" pitchFamily="18" charset="0"/>
                        </a:rPr>
                        <a:t>Milktea</a:t>
                      </a:r>
                      <a:endParaRPr lang="en-PH" sz="11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Matcha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3KG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0089"/>
                  </a:ext>
                </a:extLst>
              </a:tr>
              <a:tr h="246008">
                <a:tc>
                  <a:txBody>
                    <a:bodyPr/>
                    <a:lstStyle/>
                    <a:p>
                      <a:pPr algn="ctr"/>
                      <a:r>
                        <a:rPr lang="en-PH" sz="1100" b="1" dirty="0">
                          <a:latin typeface="Bookman Old Style" panose="02050604050505020204" pitchFamily="18"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100" b="0" dirty="0" err="1">
                          <a:latin typeface="Bookman Old Style" panose="02050604050505020204" pitchFamily="18" charset="0"/>
                        </a:rPr>
                        <a:t>Milktea</a:t>
                      </a:r>
                      <a:endParaRPr lang="en-PH" sz="11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Okinawa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3KG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56888686"/>
                  </a:ext>
                </a:extLst>
              </a:tr>
              <a:tr h="382679">
                <a:tc>
                  <a:txBody>
                    <a:bodyPr/>
                    <a:lstStyle/>
                    <a:p>
                      <a:pPr algn="ctr"/>
                      <a:r>
                        <a:rPr lang="en-PH" sz="1050" b="1" dirty="0">
                          <a:latin typeface="Bookman Old Style" panose="02050604050505020204" pitchFamily="18"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Milktea</a:t>
                      </a:r>
                      <a:endParaRPr lang="en-PH" sz="105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Winter Melon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3KG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p>
                      <a:pPr algn="ctr"/>
                      <a:endParaRPr lang="en-PH" sz="105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78256324"/>
                  </a:ext>
                </a:extLst>
              </a:tr>
              <a:tr h="382679">
                <a:tc>
                  <a:txBody>
                    <a:bodyPr/>
                    <a:lstStyle/>
                    <a:p>
                      <a:pPr algn="ctr"/>
                      <a:r>
                        <a:rPr lang="en-PH" sz="1050" b="1" dirty="0">
                          <a:latin typeface="Bookman Old Style" panose="020506040505050202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Milktea</a:t>
                      </a:r>
                      <a:endParaRPr lang="en-PH" sz="1050" b="0" dirty="0">
                        <a:latin typeface="Bookman Old Style" panose="02050604050505020204" pitchFamily="18" charset="0"/>
                      </a:endParaRPr>
                    </a:p>
                    <a:p>
                      <a:pPr algn="ctr"/>
                      <a:endParaRPr lang="en-PH" sz="1050" b="1"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Dark Choco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a:latin typeface="Bookman Old Style" panose="02050604050505020204" pitchFamily="18" charset="0"/>
                        </a:rPr>
                        <a:t>3KG</a:t>
                      </a:r>
                    </a:p>
                    <a:p>
                      <a:pPr algn="ctr"/>
                      <a:endParaRPr lang="en-PH" sz="105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p>
                      <a:pPr algn="ctr"/>
                      <a:endParaRPr lang="en-PH" sz="105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1095302"/>
                  </a:ext>
                </a:extLst>
              </a:tr>
              <a:tr h="382679">
                <a:tc>
                  <a:txBody>
                    <a:bodyPr/>
                    <a:lstStyle/>
                    <a:p>
                      <a:pPr algn="ctr"/>
                      <a:r>
                        <a:rPr lang="en-PH" sz="1050" b="1" dirty="0">
                          <a:latin typeface="Bookman Old Style" panose="02050604050505020204" pitchFamily="18"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Milktea</a:t>
                      </a:r>
                      <a:endParaRPr lang="en-PH" sz="1050" b="0" dirty="0">
                        <a:latin typeface="Bookman Old Style" panose="02050604050505020204" pitchFamily="18" charset="0"/>
                      </a:endParaRPr>
                    </a:p>
                    <a:p>
                      <a:pPr algn="ctr"/>
                      <a:endParaRPr lang="en-PH" sz="1050" b="1"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Taro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a:latin typeface="Bookman Old Style" panose="02050604050505020204" pitchFamily="18" charset="0"/>
                        </a:rPr>
                        <a:t>3KG</a:t>
                      </a:r>
                    </a:p>
                    <a:p>
                      <a:pPr algn="ctr"/>
                      <a:endParaRPr lang="en-PH" sz="105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p>
                      <a:pPr algn="ctr"/>
                      <a:endParaRPr lang="en-PH" sz="105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5750125"/>
                  </a:ext>
                </a:extLst>
              </a:tr>
              <a:tr h="382679">
                <a:tc>
                  <a:txBody>
                    <a:bodyPr/>
                    <a:lstStyle/>
                    <a:p>
                      <a:pPr algn="ctr"/>
                      <a:r>
                        <a:rPr lang="en-PH" sz="1050" b="1" dirty="0">
                          <a:latin typeface="Bookman Old Style" panose="02050604050505020204" pitchFamily="18"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Milktea</a:t>
                      </a:r>
                      <a:endParaRPr lang="en-PH" sz="1050" b="0" dirty="0">
                        <a:latin typeface="Bookman Old Style" panose="02050604050505020204" pitchFamily="18" charset="0"/>
                      </a:endParaRPr>
                    </a:p>
                    <a:p>
                      <a:pPr algn="ctr"/>
                      <a:endParaRPr lang="en-PH" sz="1050" b="1"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Cheesecake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a:latin typeface="Bookman Old Style" panose="02050604050505020204" pitchFamily="18" charset="0"/>
                        </a:rPr>
                        <a:t>3KG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1592914"/>
                  </a:ext>
                </a:extLst>
              </a:tr>
              <a:tr h="382679">
                <a:tc>
                  <a:txBody>
                    <a:bodyPr/>
                    <a:lstStyle/>
                    <a:p>
                      <a:pPr algn="ctr"/>
                      <a:r>
                        <a:rPr lang="en-PH" sz="1050" b="1" dirty="0">
                          <a:latin typeface="Bookman Old Style" panose="02050604050505020204" pitchFamily="18"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Milktea</a:t>
                      </a:r>
                      <a:endParaRPr lang="en-PH" sz="1050" b="0" dirty="0">
                        <a:latin typeface="Bookman Old Style" panose="02050604050505020204" pitchFamily="18" charset="0"/>
                      </a:endParaRPr>
                    </a:p>
                    <a:p>
                      <a:pPr algn="ctr"/>
                      <a:endParaRPr lang="en-PH" sz="1050" b="1"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Choco Hazelnut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a:latin typeface="Bookman Old Style" panose="02050604050505020204" pitchFamily="18" charset="0"/>
                        </a:rPr>
                        <a:t>3KG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69603013"/>
                  </a:ext>
                </a:extLst>
              </a:tr>
              <a:tr h="382679">
                <a:tc>
                  <a:txBody>
                    <a:bodyPr/>
                    <a:lstStyle/>
                    <a:p>
                      <a:pPr algn="ctr"/>
                      <a:r>
                        <a:rPr lang="en-PH" sz="1050" b="1" dirty="0">
                          <a:latin typeface="Bookman Old Style" panose="02050604050505020204" pitchFamily="18"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Milktea</a:t>
                      </a:r>
                      <a:endParaRPr lang="en-PH" sz="1050" b="0" dirty="0">
                        <a:latin typeface="Bookman Old Style" panose="02050604050505020204" pitchFamily="18" charset="0"/>
                      </a:endParaRPr>
                    </a:p>
                    <a:p>
                      <a:pPr algn="ctr"/>
                      <a:endParaRPr lang="en-PH" sz="1050" b="1"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Double Dutch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a:latin typeface="Bookman Old Style" panose="02050604050505020204" pitchFamily="18" charset="0"/>
                        </a:rPr>
                        <a:t>3KG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47231728"/>
                  </a:ext>
                </a:extLst>
              </a:tr>
            </a:tbl>
          </a:graphicData>
        </a:graphic>
      </p:graphicFrame>
      <p:pic>
        <p:nvPicPr>
          <p:cNvPr id="6" name="Picture 5" descr="A black magnifying glass&#10;&#10;Description automatically generated">
            <a:extLst>
              <a:ext uri="{FF2B5EF4-FFF2-40B4-BE49-F238E27FC236}">
                <a16:creationId xmlns:a16="http://schemas.microsoft.com/office/drawing/2014/main" id="{F192104A-5FDA-DF14-2C93-6F99D77BCE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6200000" flipH="1">
            <a:off x="6636975" y="1032276"/>
            <a:ext cx="451503" cy="451503"/>
          </a:xfrm>
          <a:prstGeom prst="rect">
            <a:avLst/>
          </a:prstGeom>
        </p:spPr>
      </p:pic>
      <p:sp>
        <p:nvSpPr>
          <p:cNvPr id="7" name="TextBox 6">
            <a:extLst>
              <a:ext uri="{FF2B5EF4-FFF2-40B4-BE49-F238E27FC236}">
                <a16:creationId xmlns:a16="http://schemas.microsoft.com/office/drawing/2014/main" id="{66540803-E4D9-06B7-4FCE-F9021CED9135}"/>
              </a:ext>
            </a:extLst>
          </p:cNvPr>
          <p:cNvSpPr txBox="1"/>
          <p:nvPr/>
        </p:nvSpPr>
        <p:spPr>
          <a:xfrm>
            <a:off x="5689185" y="1047515"/>
            <a:ext cx="1079241" cy="400110"/>
          </a:xfrm>
          <a:prstGeom prst="rect">
            <a:avLst/>
          </a:prstGeom>
          <a:noFill/>
        </p:spPr>
        <p:txBody>
          <a:bodyPr wrap="square" rtlCol="0">
            <a:spAutoFit/>
          </a:bodyPr>
          <a:lstStyle/>
          <a:p>
            <a:r>
              <a:rPr lang="en-PH" sz="2000" b="1" dirty="0">
                <a:solidFill>
                  <a:schemeClr val="bg1"/>
                </a:solidFill>
                <a:latin typeface="Book man old style"/>
              </a:rPr>
              <a:t>Search:  </a:t>
            </a:r>
            <a:endParaRPr lang="en-US" sz="2000" b="1" dirty="0">
              <a:solidFill>
                <a:schemeClr val="bg1"/>
              </a:solidFill>
              <a:latin typeface="Book man old style"/>
            </a:endParaRPr>
          </a:p>
        </p:txBody>
      </p:sp>
      <p:sp>
        <p:nvSpPr>
          <p:cNvPr id="12" name="Rectangle 11">
            <a:extLst>
              <a:ext uri="{FF2B5EF4-FFF2-40B4-BE49-F238E27FC236}">
                <a16:creationId xmlns:a16="http://schemas.microsoft.com/office/drawing/2014/main" id="{929F8410-ECC9-A81C-1A73-586DCE38CC35}"/>
              </a:ext>
            </a:extLst>
          </p:cNvPr>
          <p:cNvSpPr/>
          <p:nvPr/>
        </p:nvSpPr>
        <p:spPr>
          <a:xfrm>
            <a:off x="2563463" y="1543012"/>
            <a:ext cx="2831516" cy="495908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F084E82-C804-4283-F993-D799FDB9B531}"/>
              </a:ext>
            </a:extLst>
          </p:cNvPr>
          <p:cNvSpPr/>
          <p:nvPr/>
        </p:nvSpPr>
        <p:spPr>
          <a:xfrm>
            <a:off x="2803909" y="2550729"/>
            <a:ext cx="2327285" cy="26218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200" dirty="0">
                <a:solidFill>
                  <a:schemeClr val="tx1"/>
                </a:solidFill>
              </a:rPr>
              <a:t>Red Velvet</a:t>
            </a:r>
            <a:endParaRPr lang="en-US" sz="1200" dirty="0">
              <a:solidFill>
                <a:schemeClr val="tx1"/>
              </a:solidFill>
            </a:endParaRPr>
          </a:p>
        </p:txBody>
      </p:sp>
      <p:sp>
        <p:nvSpPr>
          <p:cNvPr id="18" name="Rectangle 17">
            <a:extLst>
              <a:ext uri="{FF2B5EF4-FFF2-40B4-BE49-F238E27FC236}">
                <a16:creationId xmlns:a16="http://schemas.microsoft.com/office/drawing/2014/main" id="{794A67DA-6091-8BE9-819E-C0CC2A5120EC}"/>
              </a:ext>
            </a:extLst>
          </p:cNvPr>
          <p:cNvSpPr/>
          <p:nvPr/>
        </p:nvSpPr>
        <p:spPr>
          <a:xfrm>
            <a:off x="2803909" y="3286686"/>
            <a:ext cx="2327285" cy="26218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200" dirty="0">
                <a:solidFill>
                  <a:schemeClr val="tx1"/>
                </a:solidFill>
              </a:rPr>
              <a:t>1KG</a:t>
            </a:r>
            <a:endParaRPr lang="en-US" sz="1200" dirty="0">
              <a:solidFill>
                <a:schemeClr val="tx1"/>
              </a:solidFill>
            </a:endParaRPr>
          </a:p>
        </p:txBody>
      </p:sp>
      <p:sp>
        <p:nvSpPr>
          <p:cNvPr id="21" name="TextBox 20">
            <a:extLst>
              <a:ext uri="{FF2B5EF4-FFF2-40B4-BE49-F238E27FC236}">
                <a16:creationId xmlns:a16="http://schemas.microsoft.com/office/drawing/2014/main" id="{F4D9BA19-2027-AF3D-66A4-11E0B1F3E8D1}"/>
              </a:ext>
            </a:extLst>
          </p:cNvPr>
          <p:cNvSpPr txBox="1"/>
          <p:nvPr/>
        </p:nvSpPr>
        <p:spPr>
          <a:xfrm>
            <a:off x="2745280" y="2207224"/>
            <a:ext cx="2320501" cy="307777"/>
          </a:xfrm>
          <a:prstGeom prst="rect">
            <a:avLst/>
          </a:prstGeom>
          <a:noFill/>
        </p:spPr>
        <p:txBody>
          <a:bodyPr wrap="square" rtlCol="0">
            <a:spAutoFit/>
          </a:bodyPr>
          <a:lstStyle/>
          <a:p>
            <a:r>
              <a:rPr lang="en-PH" sz="1400" b="1" dirty="0">
                <a:latin typeface="Book man old style"/>
              </a:rPr>
              <a:t>PRODUCT NAME:</a:t>
            </a:r>
            <a:endParaRPr lang="en-US" sz="1400" b="1" dirty="0">
              <a:latin typeface="Book man old style"/>
            </a:endParaRPr>
          </a:p>
        </p:txBody>
      </p:sp>
      <p:sp>
        <p:nvSpPr>
          <p:cNvPr id="22" name="TextBox 21">
            <a:extLst>
              <a:ext uri="{FF2B5EF4-FFF2-40B4-BE49-F238E27FC236}">
                <a16:creationId xmlns:a16="http://schemas.microsoft.com/office/drawing/2014/main" id="{4BF12F13-D387-51C2-B292-4075FC3601EE}"/>
              </a:ext>
            </a:extLst>
          </p:cNvPr>
          <p:cNvSpPr txBox="1"/>
          <p:nvPr/>
        </p:nvSpPr>
        <p:spPr>
          <a:xfrm>
            <a:off x="2771219" y="3031524"/>
            <a:ext cx="2146041" cy="307777"/>
          </a:xfrm>
          <a:prstGeom prst="rect">
            <a:avLst/>
          </a:prstGeom>
          <a:noFill/>
        </p:spPr>
        <p:txBody>
          <a:bodyPr wrap="square" rtlCol="0">
            <a:spAutoFit/>
          </a:bodyPr>
          <a:lstStyle/>
          <a:p>
            <a:r>
              <a:rPr lang="en-PH" sz="1400" b="1" dirty="0">
                <a:latin typeface="Book man old style"/>
              </a:rPr>
              <a:t>SIZE/KG:</a:t>
            </a:r>
            <a:endParaRPr lang="en-US" sz="1400" b="1" dirty="0">
              <a:latin typeface="Book man old style"/>
            </a:endParaRPr>
          </a:p>
        </p:txBody>
      </p:sp>
      <p:sp>
        <p:nvSpPr>
          <p:cNvPr id="24" name="Rectangle 23">
            <a:extLst>
              <a:ext uri="{FF2B5EF4-FFF2-40B4-BE49-F238E27FC236}">
                <a16:creationId xmlns:a16="http://schemas.microsoft.com/office/drawing/2014/main" id="{72188833-A59F-E7B6-9B50-6BBA5D0DADB4}"/>
              </a:ext>
            </a:extLst>
          </p:cNvPr>
          <p:cNvSpPr/>
          <p:nvPr/>
        </p:nvSpPr>
        <p:spPr>
          <a:xfrm>
            <a:off x="2791227" y="4093310"/>
            <a:ext cx="2327285" cy="26218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200" dirty="0">
                <a:solidFill>
                  <a:schemeClr val="tx1"/>
                </a:solidFill>
              </a:rPr>
              <a:t>45</a:t>
            </a:r>
            <a:endParaRPr lang="en-US" sz="1200" dirty="0">
              <a:solidFill>
                <a:schemeClr val="tx1"/>
              </a:solidFill>
            </a:endParaRPr>
          </a:p>
        </p:txBody>
      </p:sp>
      <p:sp>
        <p:nvSpPr>
          <p:cNvPr id="26" name="Rectangle 25">
            <a:extLst>
              <a:ext uri="{FF2B5EF4-FFF2-40B4-BE49-F238E27FC236}">
                <a16:creationId xmlns:a16="http://schemas.microsoft.com/office/drawing/2014/main" id="{F88F9378-22A2-4AC2-E7EB-008DDE578937}"/>
              </a:ext>
            </a:extLst>
          </p:cNvPr>
          <p:cNvSpPr/>
          <p:nvPr/>
        </p:nvSpPr>
        <p:spPr>
          <a:xfrm>
            <a:off x="2783059" y="4853107"/>
            <a:ext cx="2327285" cy="26218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200" b="0">
                <a:solidFill>
                  <a:schemeClr val="tx1"/>
                </a:solidFill>
                <a:latin typeface="Bookman Old Style" panose="02050604050505020204" pitchFamily="18" charset="0"/>
              </a:rPr>
              <a:t>Php 1,500.00</a:t>
            </a:r>
            <a:endParaRPr lang="en-PH" sz="1200" b="0" dirty="0">
              <a:solidFill>
                <a:schemeClr val="tx1"/>
              </a:solidFill>
              <a:latin typeface="Bookman Old Style" panose="02050604050505020204" pitchFamily="18" charset="0"/>
            </a:endParaRPr>
          </a:p>
        </p:txBody>
      </p:sp>
      <p:sp>
        <p:nvSpPr>
          <p:cNvPr id="27" name="TextBox 26">
            <a:extLst>
              <a:ext uri="{FF2B5EF4-FFF2-40B4-BE49-F238E27FC236}">
                <a16:creationId xmlns:a16="http://schemas.microsoft.com/office/drawing/2014/main" id="{24826D7D-65D1-0EE1-2499-752046D0CC1E}"/>
              </a:ext>
            </a:extLst>
          </p:cNvPr>
          <p:cNvSpPr txBox="1"/>
          <p:nvPr/>
        </p:nvSpPr>
        <p:spPr>
          <a:xfrm>
            <a:off x="2732598" y="3749805"/>
            <a:ext cx="2320501" cy="307777"/>
          </a:xfrm>
          <a:prstGeom prst="rect">
            <a:avLst/>
          </a:prstGeom>
          <a:noFill/>
        </p:spPr>
        <p:txBody>
          <a:bodyPr wrap="square" rtlCol="0">
            <a:spAutoFit/>
          </a:bodyPr>
          <a:lstStyle/>
          <a:p>
            <a:r>
              <a:rPr lang="en-PH" sz="1400" b="1" dirty="0">
                <a:latin typeface="Book man old style"/>
              </a:rPr>
              <a:t>QUANTITY:</a:t>
            </a:r>
            <a:endParaRPr lang="en-US" sz="1400" b="1" dirty="0">
              <a:latin typeface="Book man old style"/>
            </a:endParaRPr>
          </a:p>
        </p:txBody>
      </p:sp>
      <p:sp>
        <p:nvSpPr>
          <p:cNvPr id="29" name="TextBox 28">
            <a:extLst>
              <a:ext uri="{FF2B5EF4-FFF2-40B4-BE49-F238E27FC236}">
                <a16:creationId xmlns:a16="http://schemas.microsoft.com/office/drawing/2014/main" id="{D8839E71-D79C-2A4E-51FD-92D817335F46}"/>
              </a:ext>
            </a:extLst>
          </p:cNvPr>
          <p:cNvSpPr txBox="1"/>
          <p:nvPr/>
        </p:nvSpPr>
        <p:spPr>
          <a:xfrm>
            <a:off x="2758537" y="4544509"/>
            <a:ext cx="2146041" cy="307777"/>
          </a:xfrm>
          <a:prstGeom prst="rect">
            <a:avLst/>
          </a:prstGeom>
          <a:noFill/>
        </p:spPr>
        <p:txBody>
          <a:bodyPr wrap="square" rtlCol="0">
            <a:spAutoFit/>
          </a:bodyPr>
          <a:lstStyle/>
          <a:p>
            <a:r>
              <a:rPr lang="en-PH" sz="1400" b="1" dirty="0">
                <a:latin typeface="Book man old style"/>
              </a:rPr>
              <a:t>AMOUNT:</a:t>
            </a:r>
            <a:endParaRPr lang="en-US" sz="1400" b="1" dirty="0">
              <a:latin typeface="Book man old style"/>
            </a:endParaRPr>
          </a:p>
        </p:txBody>
      </p:sp>
      <p:sp>
        <p:nvSpPr>
          <p:cNvPr id="30" name="Rectangle 29">
            <a:extLst>
              <a:ext uri="{FF2B5EF4-FFF2-40B4-BE49-F238E27FC236}">
                <a16:creationId xmlns:a16="http://schemas.microsoft.com/office/drawing/2014/main" id="{EA3CBDF0-8801-2474-78BD-E9D79EB6B4B3}"/>
              </a:ext>
            </a:extLst>
          </p:cNvPr>
          <p:cNvSpPr/>
          <p:nvPr/>
        </p:nvSpPr>
        <p:spPr>
          <a:xfrm>
            <a:off x="4227960" y="5410424"/>
            <a:ext cx="797653" cy="321473"/>
          </a:xfrm>
          <a:prstGeom prst="rect">
            <a:avLst/>
          </a:prstGeom>
          <a:solidFill>
            <a:schemeClr val="accent1"/>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latin typeface="Bookman Old Style" panose="02050604050505020204" pitchFamily="18" charset="0"/>
              </a:rPr>
              <a:t>Add</a:t>
            </a:r>
            <a:endParaRPr lang="en-US" sz="1400" b="1" dirty="0">
              <a:latin typeface="Bookman Old Style" panose="02050604050505020204" pitchFamily="18" charset="0"/>
            </a:endParaRPr>
          </a:p>
        </p:txBody>
      </p:sp>
      <p:sp>
        <p:nvSpPr>
          <p:cNvPr id="31" name="Rectangle 30">
            <a:extLst>
              <a:ext uri="{FF2B5EF4-FFF2-40B4-BE49-F238E27FC236}">
                <a16:creationId xmlns:a16="http://schemas.microsoft.com/office/drawing/2014/main" id="{90B807E9-78D3-B0C8-7930-A4FD96784B0B}"/>
              </a:ext>
            </a:extLst>
          </p:cNvPr>
          <p:cNvSpPr/>
          <p:nvPr/>
        </p:nvSpPr>
        <p:spPr>
          <a:xfrm>
            <a:off x="3044848" y="5406753"/>
            <a:ext cx="901854" cy="328813"/>
          </a:xfrm>
          <a:prstGeom prst="rect">
            <a:avLst/>
          </a:prstGeom>
          <a:solidFill>
            <a:schemeClr val="accent6"/>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latin typeface="Bookman Old Style" panose="02050604050505020204" pitchFamily="18" charset="0"/>
              </a:rPr>
              <a:t>Save</a:t>
            </a:r>
            <a:endParaRPr lang="en-US" sz="1400" b="1" dirty="0">
              <a:latin typeface="Bookman Old Style" panose="02050604050505020204" pitchFamily="18" charset="0"/>
            </a:endParaRPr>
          </a:p>
        </p:txBody>
      </p:sp>
      <p:sp>
        <p:nvSpPr>
          <p:cNvPr id="32" name="Rectangle 31">
            <a:extLst>
              <a:ext uri="{FF2B5EF4-FFF2-40B4-BE49-F238E27FC236}">
                <a16:creationId xmlns:a16="http://schemas.microsoft.com/office/drawing/2014/main" id="{4C89BFEA-801C-FE4B-6059-ADE64AA1AD8A}"/>
              </a:ext>
            </a:extLst>
          </p:cNvPr>
          <p:cNvSpPr/>
          <p:nvPr/>
        </p:nvSpPr>
        <p:spPr>
          <a:xfrm>
            <a:off x="3026484" y="5982523"/>
            <a:ext cx="901854" cy="328813"/>
          </a:xfrm>
          <a:prstGeom prst="rect">
            <a:avLst/>
          </a:prstGeom>
          <a:solidFill>
            <a:schemeClr val="accent2">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latin typeface="Bookman Old Style" panose="02050604050505020204" pitchFamily="18" charset="0"/>
              </a:rPr>
              <a:t>Update</a:t>
            </a:r>
            <a:endParaRPr lang="en-US" sz="1400" b="1" dirty="0">
              <a:latin typeface="Bookman Old Style" panose="02050604050505020204" pitchFamily="18" charset="0"/>
            </a:endParaRPr>
          </a:p>
        </p:txBody>
      </p:sp>
      <p:sp>
        <p:nvSpPr>
          <p:cNvPr id="33" name="Rectangle 32">
            <a:extLst>
              <a:ext uri="{FF2B5EF4-FFF2-40B4-BE49-F238E27FC236}">
                <a16:creationId xmlns:a16="http://schemas.microsoft.com/office/drawing/2014/main" id="{B0B668AA-EE3C-7F8B-0A53-B0326307C775}"/>
              </a:ext>
            </a:extLst>
          </p:cNvPr>
          <p:cNvSpPr/>
          <p:nvPr/>
        </p:nvSpPr>
        <p:spPr>
          <a:xfrm>
            <a:off x="4189905" y="5981754"/>
            <a:ext cx="797653" cy="321473"/>
          </a:xfrm>
          <a:prstGeom prst="rect">
            <a:avLst/>
          </a:prstGeom>
          <a:solidFill>
            <a:srgbClr val="C00000"/>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latin typeface="Bookman Old Style" panose="02050604050505020204" pitchFamily="18" charset="0"/>
              </a:rPr>
              <a:t>Delete</a:t>
            </a:r>
            <a:endParaRPr lang="en-US" sz="1400" b="1" dirty="0">
              <a:latin typeface="Bookman Old Style" panose="02050604050505020204" pitchFamily="18" charset="0"/>
            </a:endParaRPr>
          </a:p>
        </p:txBody>
      </p:sp>
      <p:sp>
        <p:nvSpPr>
          <p:cNvPr id="34" name="Rectangle 33">
            <a:extLst>
              <a:ext uri="{FF2B5EF4-FFF2-40B4-BE49-F238E27FC236}">
                <a16:creationId xmlns:a16="http://schemas.microsoft.com/office/drawing/2014/main" id="{933A5ABB-3246-0F2A-74CF-F6E06EA097F0}"/>
              </a:ext>
            </a:extLst>
          </p:cNvPr>
          <p:cNvSpPr/>
          <p:nvPr/>
        </p:nvSpPr>
        <p:spPr>
          <a:xfrm>
            <a:off x="2797965" y="1965137"/>
            <a:ext cx="2327285" cy="26218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200" dirty="0" err="1">
                <a:solidFill>
                  <a:schemeClr val="tx1"/>
                </a:solidFill>
              </a:rPr>
              <a:t>Milktea</a:t>
            </a:r>
            <a:endParaRPr lang="en-US" sz="1200" dirty="0">
              <a:solidFill>
                <a:schemeClr val="tx1"/>
              </a:solidFill>
            </a:endParaRPr>
          </a:p>
        </p:txBody>
      </p:sp>
      <p:sp>
        <p:nvSpPr>
          <p:cNvPr id="35" name="TextBox 34">
            <a:extLst>
              <a:ext uri="{FF2B5EF4-FFF2-40B4-BE49-F238E27FC236}">
                <a16:creationId xmlns:a16="http://schemas.microsoft.com/office/drawing/2014/main" id="{486C164E-C4F7-1619-8CF6-01901FED1CD4}"/>
              </a:ext>
            </a:extLst>
          </p:cNvPr>
          <p:cNvSpPr txBox="1"/>
          <p:nvPr/>
        </p:nvSpPr>
        <p:spPr>
          <a:xfrm>
            <a:off x="2739336" y="1621632"/>
            <a:ext cx="2320501" cy="307777"/>
          </a:xfrm>
          <a:prstGeom prst="rect">
            <a:avLst/>
          </a:prstGeom>
          <a:noFill/>
        </p:spPr>
        <p:txBody>
          <a:bodyPr wrap="square" rtlCol="0">
            <a:spAutoFit/>
          </a:bodyPr>
          <a:lstStyle/>
          <a:p>
            <a:r>
              <a:rPr lang="en-PH" sz="1400" b="1" dirty="0">
                <a:latin typeface="Book man old style"/>
              </a:rPr>
              <a:t>TYPE:</a:t>
            </a:r>
            <a:endParaRPr lang="en-US" sz="1400" b="1" dirty="0">
              <a:latin typeface="Book man old style"/>
            </a:endParaRPr>
          </a:p>
        </p:txBody>
      </p:sp>
      <p:sp>
        <p:nvSpPr>
          <p:cNvPr id="2" name="Rectangle 1">
            <a:extLst>
              <a:ext uri="{FF2B5EF4-FFF2-40B4-BE49-F238E27FC236}">
                <a16:creationId xmlns:a16="http://schemas.microsoft.com/office/drawing/2014/main" id="{38A491FC-2E71-97CE-D215-AB5738C14503}"/>
              </a:ext>
            </a:extLst>
          </p:cNvPr>
          <p:cNvSpPr/>
          <p:nvPr/>
        </p:nvSpPr>
        <p:spPr>
          <a:xfrm>
            <a:off x="4856214" y="2987881"/>
            <a:ext cx="4389385" cy="204352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latin typeface="Bookman Old Style" panose="02050604050505020204" pitchFamily="18" charset="0"/>
            </a:endParaRPr>
          </a:p>
        </p:txBody>
      </p:sp>
      <p:pic>
        <p:nvPicPr>
          <p:cNvPr id="11" name="Picture 10" descr="A yellow and red sign with a exclamation mark&#10;&#10;Description automatically generated">
            <a:extLst>
              <a:ext uri="{FF2B5EF4-FFF2-40B4-BE49-F238E27FC236}">
                <a16:creationId xmlns:a16="http://schemas.microsoft.com/office/drawing/2014/main" id="{DE3929E4-9526-CEA4-C0DB-7CECC51E2B4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94007" y="3234790"/>
            <a:ext cx="377507" cy="343772"/>
          </a:xfrm>
          <a:prstGeom prst="rect">
            <a:avLst/>
          </a:prstGeom>
        </p:spPr>
      </p:pic>
      <p:sp>
        <p:nvSpPr>
          <p:cNvPr id="15" name="TextBox 14">
            <a:extLst>
              <a:ext uri="{FF2B5EF4-FFF2-40B4-BE49-F238E27FC236}">
                <a16:creationId xmlns:a16="http://schemas.microsoft.com/office/drawing/2014/main" id="{57610895-1549-0488-F5C2-3AB29395C1FC}"/>
              </a:ext>
            </a:extLst>
          </p:cNvPr>
          <p:cNvSpPr txBox="1"/>
          <p:nvPr/>
        </p:nvSpPr>
        <p:spPr>
          <a:xfrm>
            <a:off x="5040027" y="3888661"/>
            <a:ext cx="4157350" cy="461665"/>
          </a:xfrm>
          <a:prstGeom prst="rect">
            <a:avLst/>
          </a:prstGeom>
          <a:noFill/>
        </p:spPr>
        <p:txBody>
          <a:bodyPr wrap="square" rtlCol="0">
            <a:spAutoFit/>
          </a:bodyPr>
          <a:lstStyle/>
          <a:p>
            <a:r>
              <a:rPr lang="en-PH" sz="1200" dirty="0">
                <a:latin typeface="Bookman Old Style" panose="02050604050505020204" pitchFamily="18" charset="0"/>
              </a:rPr>
              <a:t>Deleted items cannot be recovered. Are you sure you want to permanently delete this item?</a:t>
            </a:r>
            <a:endParaRPr lang="en-US" sz="1200" dirty="0">
              <a:latin typeface="Bookman Old Style" panose="02050604050505020204" pitchFamily="18" charset="0"/>
            </a:endParaRPr>
          </a:p>
        </p:txBody>
      </p:sp>
      <p:sp>
        <p:nvSpPr>
          <p:cNvPr id="16" name="TextBox 15">
            <a:extLst>
              <a:ext uri="{FF2B5EF4-FFF2-40B4-BE49-F238E27FC236}">
                <a16:creationId xmlns:a16="http://schemas.microsoft.com/office/drawing/2014/main" id="{E522F5EE-CA76-F0E6-67A6-7C30E505FDC9}"/>
              </a:ext>
            </a:extLst>
          </p:cNvPr>
          <p:cNvSpPr txBox="1"/>
          <p:nvPr/>
        </p:nvSpPr>
        <p:spPr>
          <a:xfrm>
            <a:off x="5747102" y="3582324"/>
            <a:ext cx="2743200" cy="430887"/>
          </a:xfrm>
          <a:prstGeom prst="rect">
            <a:avLst/>
          </a:prstGeom>
          <a:noFill/>
        </p:spPr>
        <p:txBody>
          <a:bodyPr wrap="square" rtlCol="0">
            <a:spAutoFit/>
          </a:bodyPr>
          <a:lstStyle/>
          <a:p>
            <a:r>
              <a:rPr lang="en-PH" sz="1100" b="1" dirty="0">
                <a:solidFill>
                  <a:schemeClr val="tx1"/>
                </a:solidFill>
                <a:latin typeface="Bookman Old Style" panose="02050604050505020204" pitchFamily="18" charset="0"/>
              </a:rPr>
              <a:t>Are you sure you want to delete ?</a:t>
            </a:r>
            <a:endParaRPr lang="en-US" sz="1100" b="1" dirty="0">
              <a:solidFill>
                <a:schemeClr val="tx1"/>
              </a:solidFill>
              <a:latin typeface="Bookman Old Style" panose="02050604050505020204" pitchFamily="18" charset="0"/>
            </a:endParaRPr>
          </a:p>
          <a:p>
            <a:endParaRPr lang="en-US" sz="1100" dirty="0"/>
          </a:p>
        </p:txBody>
      </p:sp>
      <p:sp>
        <p:nvSpPr>
          <p:cNvPr id="36" name="Rectangle 35">
            <a:extLst>
              <a:ext uri="{FF2B5EF4-FFF2-40B4-BE49-F238E27FC236}">
                <a16:creationId xmlns:a16="http://schemas.microsoft.com/office/drawing/2014/main" id="{E0DD6A4D-0030-02AF-21FB-24E0F085E429}"/>
              </a:ext>
            </a:extLst>
          </p:cNvPr>
          <p:cNvSpPr/>
          <p:nvPr/>
        </p:nvSpPr>
        <p:spPr>
          <a:xfrm>
            <a:off x="6096000" y="4500880"/>
            <a:ext cx="698007" cy="41311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hlinkClick r:id="rId13" action="ppaction://hlinksldjump"/>
            <a:extLst>
              <a:ext uri="{FF2B5EF4-FFF2-40B4-BE49-F238E27FC236}">
                <a16:creationId xmlns:a16="http://schemas.microsoft.com/office/drawing/2014/main" id="{B3FB60E1-4E04-5A82-920C-F8FA079F5F7C}"/>
              </a:ext>
            </a:extLst>
          </p:cNvPr>
          <p:cNvSpPr/>
          <p:nvPr/>
        </p:nvSpPr>
        <p:spPr>
          <a:xfrm>
            <a:off x="7190934" y="4489560"/>
            <a:ext cx="698007" cy="41311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41619D8D-708A-53E6-5CFA-6DC906A0BA8D}"/>
              </a:ext>
            </a:extLst>
          </p:cNvPr>
          <p:cNvSpPr txBox="1"/>
          <p:nvPr/>
        </p:nvSpPr>
        <p:spPr>
          <a:xfrm>
            <a:off x="6066142" y="4560592"/>
            <a:ext cx="984764" cy="307777"/>
          </a:xfrm>
          <a:prstGeom prst="rect">
            <a:avLst/>
          </a:prstGeom>
          <a:noFill/>
        </p:spPr>
        <p:txBody>
          <a:bodyPr wrap="square" rtlCol="0">
            <a:spAutoFit/>
          </a:bodyPr>
          <a:lstStyle/>
          <a:p>
            <a:r>
              <a:rPr lang="en-PH" sz="1400" b="1" dirty="0">
                <a:solidFill>
                  <a:schemeClr val="accent1"/>
                </a:solidFill>
              </a:rPr>
              <a:t>Cancel</a:t>
            </a:r>
            <a:endParaRPr lang="en-US" sz="1400" b="1" dirty="0">
              <a:solidFill>
                <a:schemeClr val="accent1"/>
              </a:solidFill>
            </a:endParaRPr>
          </a:p>
        </p:txBody>
      </p:sp>
      <p:sp>
        <p:nvSpPr>
          <p:cNvPr id="39" name="TextBox 38">
            <a:extLst>
              <a:ext uri="{FF2B5EF4-FFF2-40B4-BE49-F238E27FC236}">
                <a16:creationId xmlns:a16="http://schemas.microsoft.com/office/drawing/2014/main" id="{B9F82F08-5167-B3D7-1EC3-1AFB736615DE}"/>
              </a:ext>
            </a:extLst>
          </p:cNvPr>
          <p:cNvSpPr txBox="1"/>
          <p:nvPr/>
        </p:nvSpPr>
        <p:spPr>
          <a:xfrm>
            <a:off x="7190934" y="4560592"/>
            <a:ext cx="987150" cy="307777"/>
          </a:xfrm>
          <a:prstGeom prst="rect">
            <a:avLst/>
          </a:prstGeom>
          <a:noFill/>
        </p:spPr>
        <p:txBody>
          <a:bodyPr wrap="square" rtlCol="0">
            <a:spAutoFit/>
          </a:bodyPr>
          <a:lstStyle/>
          <a:p>
            <a:r>
              <a:rPr lang="en-PH" sz="1400" dirty="0">
                <a:solidFill>
                  <a:schemeClr val="bg1"/>
                </a:solidFill>
              </a:rPr>
              <a:t>Delete</a:t>
            </a:r>
            <a:endParaRPr lang="en-US" sz="1400" dirty="0">
              <a:solidFill>
                <a:schemeClr val="bg1"/>
              </a:solidFill>
            </a:endParaRPr>
          </a:p>
        </p:txBody>
      </p:sp>
    </p:spTree>
    <p:extLst>
      <p:ext uri="{BB962C8B-B14F-4D97-AF65-F5344CB8AC3E}">
        <p14:creationId xmlns:p14="http://schemas.microsoft.com/office/powerpoint/2010/main" val="15455394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40D2C-55D5-D94F-05C2-1B98E0B970A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16B0615-7ED5-D7E5-F44C-205512A56EF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767DF3A4-EDE7-42EA-5AD4-ED5023BBB5C4}"/>
              </a:ext>
            </a:extLst>
          </p:cNvPr>
          <p:cNvSpPr/>
          <p:nvPr/>
        </p:nvSpPr>
        <p:spPr>
          <a:xfrm>
            <a:off x="297856" y="1507631"/>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3" name="Rectangle 12">
            <a:hlinkClick r:id="rId4" action="ppaction://hlinksldjump"/>
            <a:extLst>
              <a:ext uri="{FF2B5EF4-FFF2-40B4-BE49-F238E27FC236}">
                <a16:creationId xmlns:a16="http://schemas.microsoft.com/office/drawing/2014/main" id="{ECC75A34-04A7-C056-05A8-0B70263F5058}"/>
              </a:ext>
            </a:extLst>
          </p:cNvPr>
          <p:cNvSpPr/>
          <p:nvPr/>
        </p:nvSpPr>
        <p:spPr>
          <a:xfrm>
            <a:off x="687569" y="4234304"/>
            <a:ext cx="1418979"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STAFF</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0" name="Rectangle 19">
            <a:hlinkClick r:id="rId5" action="ppaction://hlinksldjump"/>
            <a:extLst>
              <a:ext uri="{FF2B5EF4-FFF2-40B4-BE49-F238E27FC236}">
                <a16:creationId xmlns:a16="http://schemas.microsoft.com/office/drawing/2014/main" id="{E3DB3548-E6A2-528F-CAE8-4B14138A5DB0}"/>
              </a:ext>
            </a:extLst>
          </p:cNvPr>
          <p:cNvSpPr/>
          <p:nvPr/>
        </p:nvSpPr>
        <p:spPr>
          <a:xfrm>
            <a:off x="427996" y="5005840"/>
            <a:ext cx="186461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3" name="Rectangle 22">
            <a:hlinkClick r:id="rId6" action="ppaction://hlinksldjump"/>
            <a:extLst>
              <a:ext uri="{FF2B5EF4-FFF2-40B4-BE49-F238E27FC236}">
                <a16:creationId xmlns:a16="http://schemas.microsoft.com/office/drawing/2014/main" id="{168A5D19-9ACC-4CC4-6575-E44D629992D1}"/>
              </a:ext>
            </a:extLst>
          </p:cNvPr>
          <p:cNvSpPr/>
          <p:nvPr/>
        </p:nvSpPr>
        <p:spPr>
          <a:xfrm>
            <a:off x="338900" y="5778663"/>
            <a:ext cx="2044149"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800" b="1" dirty="0">
                <a:ln w="0"/>
                <a:effectLst>
                  <a:outerShdw blurRad="38100" dist="19050" dir="2700000" algn="tl" rotWithShape="0">
                    <a:schemeClr val="dk1">
                      <a:alpha val="40000"/>
                    </a:schemeClr>
                  </a:outerShdw>
                </a:effectLst>
              </a:rPr>
              <a:t> US</a:t>
            </a:r>
            <a:endParaRPr lang="en-US" sz="2800" b="1" cap="none" spc="0" dirty="0">
              <a:ln w="0"/>
              <a:solidFill>
                <a:schemeClr val="tx1"/>
              </a:solidFill>
              <a:effectLst>
                <a:outerShdw blurRad="38100" dist="19050" dir="2700000" algn="tl" rotWithShape="0">
                  <a:schemeClr val="dk1">
                    <a:alpha val="40000"/>
                  </a:schemeClr>
                </a:outerShdw>
              </a:effectLst>
            </a:endParaRPr>
          </a:p>
        </p:txBody>
      </p:sp>
      <p:pic>
        <p:nvPicPr>
          <p:cNvPr id="25" name="Picture 24" descr="A logo of a person with a mustache and two cups&#10;&#10;Description automatically generated">
            <a:extLst>
              <a:ext uri="{FF2B5EF4-FFF2-40B4-BE49-F238E27FC236}">
                <a16:creationId xmlns:a16="http://schemas.microsoft.com/office/drawing/2014/main" id="{006B765F-F9A6-8DD7-5C83-CBA7BFBDE6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7855" y="137677"/>
            <a:ext cx="2126239" cy="1120351"/>
          </a:xfrm>
          <a:prstGeom prst="rect">
            <a:avLst/>
          </a:prstGeom>
          <a:scene3d>
            <a:camera prst="orthographicFront"/>
            <a:lightRig rig="threePt" dir="t"/>
          </a:scene3d>
          <a:sp3d>
            <a:bevelT w="114300" prst="artDeco"/>
          </a:sp3d>
        </p:spPr>
      </p:pic>
      <p:sp>
        <p:nvSpPr>
          <p:cNvPr id="14" name="Rectangle 13">
            <a:hlinkClick r:id="rId8" action="ppaction://hlinksldjump"/>
            <a:extLst>
              <a:ext uri="{FF2B5EF4-FFF2-40B4-BE49-F238E27FC236}">
                <a16:creationId xmlns:a16="http://schemas.microsoft.com/office/drawing/2014/main" id="{D84623F3-30E1-43CC-CFAA-33AD3309F735}"/>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4" name="Rectangle 3">
            <a:extLst>
              <a:ext uri="{FF2B5EF4-FFF2-40B4-BE49-F238E27FC236}">
                <a16:creationId xmlns:a16="http://schemas.microsoft.com/office/drawing/2014/main" id="{8037C988-5143-592A-CB9F-9037528B29A8}"/>
              </a:ext>
            </a:extLst>
          </p:cNvPr>
          <p:cNvSpPr/>
          <p:nvPr/>
        </p:nvSpPr>
        <p:spPr>
          <a:xfrm>
            <a:off x="338901" y="3338084"/>
            <a:ext cx="2085194" cy="684469"/>
          </a:xfrm>
          <a:prstGeom prst="rect">
            <a:avLst/>
          </a:prstGeom>
          <a:solidFill>
            <a:schemeClr val="accent2"/>
          </a:solidFill>
          <a:ln>
            <a:solidFill>
              <a:schemeClr val="bg2"/>
            </a:solidFill>
          </a:ln>
          <a:effectLst>
            <a:glow rad="1397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hlinkClick r:id="rId9" action="ppaction://hlinksldjump"/>
            <a:extLst>
              <a:ext uri="{FF2B5EF4-FFF2-40B4-BE49-F238E27FC236}">
                <a16:creationId xmlns:a16="http://schemas.microsoft.com/office/drawing/2014/main" id="{B5050271-556A-3CA2-30E0-8364E12E05C3}"/>
              </a:ext>
            </a:extLst>
          </p:cNvPr>
          <p:cNvSpPr/>
          <p:nvPr/>
        </p:nvSpPr>
        <p:spPr>
          <a:xfrm>
            <a:off x="694783" y="2516217"/>
            <a:ext cx="1404552"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9" name="Rectangle 18">
            <a:extLst>
              <a:ext uri="{FF2B5EF4-FFF2-40B4-BE49-F238E27FC236}">
                <a16:creationId xmlns:a16="http://schemas.microsoft.com/office/drawing/2014/main" id="{2587D3CE-B9C4-AA5E-F110-8F8E4F9C9423}"/>
              </a:ext>
            </a:extLst>
          </p:cNvPr>
          <p:cNvSpPr/>
          <p:nvPr/>
        </p:nvSpPr>
        <p:spPr>
          <a:xfrm>
            <a:off x="342443" y="3492779"/>
            <a:ext cx="2122697" cy="461665"/>
          </a:xfrm>
          <a:prstGeom prst="rect">
            <a:avLst/>
          </a:prstGeom>
          <a:noFill/>
        </p:spPr>
        <p:txBody>
          <a:bodyPr wrap="none" lIns="91440" tIns="45720" rIns="91440" bIns="45720">
            <a:spAutoFit/>
          </a:bodyPr>
          <a:lstStyle/>
          <a:p>
            <a:pPr algn="ctr"/>
            <a:r>
              <a:rPr lang="en-PH"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INVENTORY</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9" name="Rectangle 8">
            <a:extLst>
              <a:ext uri="{FF2B5EF4-FFF2-40B4-BE49-F238E27FC236}">
                <a16:creationId xmlns:a16="http://schemas.microsoft.com/office/drawing/2014/main" id="{9617C276-A9FD-468C-F5B8-E2AD4B3F3722}"/>
              </a:ext>
            </a:extLst>
          </p:cNvPr>
          <p:cNvSpPr/>
          <p:nvPr/>
        </p:nvSpPr>
        <p:spPr>
          <a:xfrm>
            <a:off x="2552710" y="169180"/>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sp>
        <p:nvSpPr>
          <p:cNvPr id="10" name="Rectangle 9">
            <a:hlinkClick r:id="rId10" action="ppaction://hlinksldjump"/>
            <a:extLst>
              <a:ext uri="{FF2B5EF4-FFF2-40B4-BE49-F238E27FC236}">
                <a16:creationId xmlns:a16="http://schemas.microsoft.com/office/drawing/2014/main" id="{16D93C1C-4B78-545C-BCE2-BACC45AEE6B2}"/>
              </a:ext>
            </a:extLst>
          </p:cNvPr>
          <p:cNvSpPr/>
          <p:nvPr/>
        </p:nvSpPr>
        <p:spPr>
          <a:xfrm>
            <a:off x="6636975" y="1049065"/>
            <a:ext cx="2570297" cy="38789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b="1" dirty="0">
                <a:solidFill>
                  <a:schemeClr val="tx1"/>
                </a:solidFill>
              </a:rPr>
              <a:t>                                                 </a:t>
            </a:r>
            <a:endParaRPr lang="en-US" b="1" dirty="0">
              <a:solidFill>
                <a:schemeClr val="tx1"/>
              </a:solidFill>
            </a:endParaRPr>
          </a:p>
        </p:txBody>
      </p:sp>
      <p:graphicFrame>
        <p:nvGraphicFramePr>
          <p:cNvPr id="28" name="Table 27">
            <a:extLst>
              <a:ext uri="{FF2B5EF4-FFF2-40B4-BE49-F238E27FC236}">
                <a16:creationId xmlns:a16="http://schemas.microsoft.com/office/drawing/2014/main" id="{4E4CEBE1-B9C6-FB07-2016-2393AAE3332D}"/>
              </a:ext>
            </a:extLst>
          </p:cNvPr>
          <p:cNvGraphicFramePr>
            <a:graphicFrameLocks noGrp="1"/>
          </p:cNvGraphicFramePr>
          <p:nvPr/>
        </p:nvGraphicFramePr>
        <p:xfrm>
          <a:off x="5477070" y="1481352"/>
          <a:ext cx="6566853" cy="5082401"/>
        </p:xfrm>
        <a:graphic>
          <a:graphicData uri="http://schemas.openxmlformats.org/drawingml/2006/table">
            <a:tbl>
              <a:tblPr firstRow="1" bandRow="1">
                <a:tableStyleId>{0660B408-B3CF-4A94-85FC-2B1E0A45F4A2}</a:tableStyleId>
              </a:tblPr>
              <a:tblGrid>
                <a:gridCol w="1121739">
                  <a:extLst>
                    <a:ext uri="{9D8B030D-6E8A-4147-A177-3AD203B41FA5}">
                      <a16:colId xmlns:a16="http://schemas.microsoft.com/office/drawing/2014/main" val="3195741469"/>
                    </a:ext>
                  </a:extLst>
                </a:gridCol>
                <a:gridCol w="1121739">
                  <a:extLst>
                    <a:ext uri="{9D8B030D-6E8A-4147-A177-3AD203B41FA5}">
                      <a16:colId xmlns:a16="http://schemas.microsoft.com/office/drawing/2014/main" val="965876376"/>
                    </a:ext>
                  </a:extLst>
                </a:gridCol>
                <a:gridCol w="1066076">
                  <a:extLst>
                    <a:ext uri="{9D8B030D-6E8A-4147-A177-3AD203B41FA5}">
                      <a16:colId xmlns:a16="http://schemas.microsoft.com/office/drawing/2014/main" val="4198087236"/>
                    </a:ext>
                  </a:extLst>
                </a:gridCol>
                <a:gridCol w="1031719">
                  <a:extLst>
                    <a:ext uri="{9D8B030D-6E8A-4147-A177-3AD203B41FA5}">
                      <a16:colId xmlns:a16="http://schemas.microsoft.com/office/drawing/2014/main" val="3184709189"/>
                    </a:ext>
                  </a:extLst>
                </a:gridCol>
                <a:gridCol w="1086169">
                  <a:extLst>
                    <a:ext uri="{9D8B030D-6E8A-4147-A177-3AD203B41FA5}">
                      <a16:colId xmlns:a16="http://schemas.microsoft.com/office/drawing/2014/main" val="766509258"/>
                    </a:ext>
                  </a:extLst>
                </a:gridCol>
                <a:gridCol w="1139411">
                  <a:extLst>
                    <a:ext uri="{9D8B030D-6E8A-4147-A177-3AD203B41FA5}">
                      <a16:colId xmlns:a16="http://schemas.microsoft.com/office/drawing/2014/main" val="1121930950"/>
                    </a:ext>
                  </a:extLst>
                </a:gridCol>
              </a:tblGrid>
              <a:tr h="464681">
                <a:tc>
                  <a:txBody>
                    <a:bodyPr/>
                    <a:lstStyle/>
                    <a:p>
                      <a:pPr algn="ctr"/>
                      <a:r>
                        <a:rPr lang="en-PH" sz="1200" dirty="0">
                          <a:latin typeface="Bookman Old Style" panose="02050604050505020204" pitchFamily="18" charset="0"/>
                        </a:rPr>
                        <a:t>PRODUCT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200" dirty="0">
                          <a:latin typeface="Bookman Old Style" panose="02050604050505020204" pitchFamily="18" charset="0"/>
                        </a:rPr>
                        <a:t>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200" dirty="0">
                          <a:latin typeface="Bookman Old Style" panose="02050604050505020204" pitchFamily="18" charset="0"/>
                        </a:rPr>
                        <a:t>PRODUCT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200" dirty="0">
                          <a:latin typeface="Bookman Old Style" panose="02050604050505020204" pitchFamily="18" charset="0"/>
                        </a:rPr>
                        <a:t>SIZE/KG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200" dirty="0">
                          <a:latin typeface="Bookman Old Style" panose="02050604050505020204" pitchFamily="18" charset="0"/>
                        </a:rPr>
                        <a:t>QUANTITY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p>
                      <a:pPr algn="ctr"/>
                      <a:r>
                        <a:rPr lang="en-PH" sz="1200" dirty="0">
                          <a:latin typeface="Bookman Old Style" panose="02050604050505020204" pitchFamily="18" charset="0"/>
                        </a:rPr>
                        <a:t>AMOUNT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extLst>
                  <a:ext uri="{0D108BD9-81ED-4DB2-BD59-A6C34878D82A}">
                    <a16:rowId xmlns:a16="http://schemas.microsoft.com/office/drawing/2014/main" val="3962090763"/>
                  </a:ext>
                </a:extLst>
              </a:tr>
              <a:tr h="246008">
                <a:tc>
                  <a:txBody>
                    <a:bodyPr/>
                    <a:lstStyle/>
                    <a:p>
                      <a:pPr algn="ctr"/>
                      <a:r>
                        <a:rPr lang="en-PH" sz="1100" b="1" dirty="0">
                          <a:latin typeface="Bookman Old Style" panose="020506040505050202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err="1">
                          <a:latin typeface="Bookman Old Style" panose="02050604050505020204" pitchFamily="18" charset="0"/>
                        </a:rPr>
                        <a:t>Milktea</a:t>
                      </a:r>
                      <a:endParaRPr lang="en-PH" sz="11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Red Velvet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1KG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err="1">
                          <a:latin typeface="Bookman Old Style" panose="02050604050505020204" pitchFamily="18" charset="0"/>
                        </a:rPr>
                        <a:t>Php</a:t>
                      </a:r>
                      <a:r>
                        <a:rPr lang="en-PH" sz="1050" b="0" dirty="0">
                          <a:latin typeface="Bookman Old Style" panose="02050604050505020204" pitchFamily="18" charset="0"/>
                        </a:rPr>
                        <a:t> 1,500.00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3487776"/>
                  </a:ext>
                </a:extLst>
              </a:tr>
              <a:tr h="410013">
                <a:tc>
                  <a:txBody>
                    <a:bodyPr/>
                    <a:lstStyle/>
                    <a:p>
                      <a:pPr algn="ctr"/>
                      <a:r>
                        <a:rPr lang="en-PH" sz="1100" b="1" dirty="0">
                          <a:latin typeface="Bookman Old Style" panose="020506040505050202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100" b="0" dirty="0" err="1">
                          <a:latin typeface="Bookman Old Style" panose="02050604050505020204" pitchFamily="18" charset="0"/>
                        </a:rPr>
                        <a:t>Milktea</a:t>
                      </a:r>
                      <a:endParaRPr lang="en-PH" sz="11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Salted Caramel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1KG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err="1">
                          <a:latin typeface="Bookman Old Style" panose="02050604050505020204" pitchFamily="18" charset="0"/>
                        </a:rPr>
                        <a:t>Php</a:t>
                      </a:r>
                      <a:r>
                        <a:rPr lang="en-PH" sz="1050" b="0" dirty="0">
                          <a:latin typeface="Bookman Old Style" panose="02050604050505020204" pitchFamily="18" charset="0"/>
                        </a:rPr>
                        <a:t> 100.00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6723480"/>
                  </a:ext>
                </a:extLst>
              </a:tr>
              <a:tr h="410013">
                <a:tc>
                  <a:txBody>
                    <a:bodyPr/>
                    <a:lstStyle/>
                    <a:p>
                      <a:pPr algn="ctr"/>
                      <a:r>
                        <a:rPr lang="en-PH" sz="1100" b="1" dirty="0">
                          <a:latin typeface="Bookman Old Style" panose="020506040505050202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100" b="0" dirty="0" err="1">
                          <a:latin typeface="Bookman Old Style" panose="02050604050505020204" pitchFamily="18" charset="0"/>
                        </a:rPr>
                        <a:t>Milktea</a:t>
                      </a:r>
                      <a:endParaRPr lang="en-PH" sz="11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Choco Kisses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1KG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err="1">
                          <a:latin typeface="Bookman Old Style" panose="02050604050505020204" pitchFamily="18" charset="0"/>
                        </a:rPr>
                        <a:t>Php</a:t>
                      </a:r>
                      <a:r>
                        <a:rPr lang="en-PH" sz="1050" b="0" dirty="0">
                          <a:latin typeface="Bookman Old Style" panose="02050604050505020204" pitchFamily="18" charset="0"/>
                        </a:rPr>
                        <a:t> 300.00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10893286"/>
                  </a:ext>
                </a:extLst>
              </a:tr>
              <a:tr h="246008">
                <a:tc>
                  <a:txBody>
                    <a:bodyPr/>
                    <a:lstStyle/>
                    <a:p>
                      <a:pPr algn="ctr"/>
                      <a:r>
                        <a:rPr lang="en-PH" sz="1100" b="1" dirty="0">
                          <a:latin typeface="Bookman Old Style" panose="020506040505050202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100" b="0" dirty="0" err="1">
                          <a:latin typeface="Bookman Old Style" panose="02050604050505020204" pitchFamily="18" charset="0"/>
                        </a:rPr>
                        <a:t>Milktea</a:t>
                      </a:r>
                      <a:endParaRPr lang="en-PH" sz="11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Strawberry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1KG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err="1">
                          <a:latin typeface="Bookman Old Style" panose="02050604050505020204" pitchFamily="18" charset="0"/>
                        </a:rPr>
                        <a:t>Php</a:t>
                      </a:r>
                      <a:r>
                        <a:rPr lang="en-PH" sz="1050" b="0" dirty="0">
                          <a:latin typeface="Bookman Old Style" panose="02050604050505020204" pitchFamily="18" charset="0"/>
                        </a:rPr>
                        <a:t> 400.00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41811305"/>
                  </a:ext>
                </a:extLst>
              </a:tr>
              <a:tr h="246008">
                <a:tc>
                  <a:txBody>
                    <a:bodyPr/>
                    <a:lstStyle/>
                    <a:p>
                      <a:pPr algn="ctr"/>
                      <a:r>
                        <a:rPr lang="en-PH" sz="1100" b="1" dirty="0">
                          <a:latin typeface="Bookman Old Style" panose="020506040505050202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100" b="0" dirty="0" err="1">
                          <a:latin typeface="Bookman Old Style" panose="02050604050505020204" pitchFamily="18" charset="0"/>
                        </a:rPr>
                        <a:t>Milktea</a:t>
                      </a:r>
                      <a:endParaRPr lang="en-PH" sz="11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Chocolate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1KG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6277328"/>
                  </a:ext>
                </a:extLst>
              </a:tr>
              <a:tr h="246008">
                <a:tc>
                  <a:txBody>
                    <a:bodyPr/>
                    <a:lstStyle/>
                    <a:p>
                      <a:pPr algn="ctr"/>
                      <a:r>
                        <a:rPr lang="en-PH" sz="1100" b="1" dirty="0">
                          <a:latin typeface="Bookman Old Style" panose="020506040505050202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100" b="0" dirty="0" err="1">
                          <a:latin typeface="Bookman Old Style" panose="02050604050505020204" pitchFamily="18" charset="0"/>
                        </a:rPr>
                        <a:t>Milktea</a:t>
                      </a:r>
                      <a:endParaRPr lang="en-PH" sz="11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Matcha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3KG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0089"/>
                  </a:ext>
                </a:extLst>
              </a:tr>
              <a:tr h="246008">
                <a:tc>
                  <a:txBody>
                    <a:bodyPr/>
                    <a:lstStyle/>
                    <a:p>
                      <a:pPr algn="ctr"/>
                      <a:r>
                        <a:rPr lang="en-PH" sz="1100" b="1" dirty="0">
                          <a:latin typeface="Bookman Old Style" panose="02050604050505020204" pitchFamily="18"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100" b="0" dirty="0" err="1">
                          <a:latin typeface="Bookman Old Style" panose="02050604050505020204" pitchFamily="18" charset="0"/>
                        </a:rPr>
                        <a:t>Milktea</a:t>
                      </a:r>
                      <a:endParaRPr lang="en-PH" sz="110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Okinawa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3KG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10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56888686"/>
                  </a:ext>
                </a:extLst>
              </a:tr>
              <a:tr h="382679">
                <a:tc>
                  <a:txBody>
                    <a:bodyPr/>
                    <a:lstStyle/>
                    <a:p>
                      <a:pPr algn="ctr"/>
                      <a:r>
                        <a:rPr lang="en-PH" sz="1050" b="1" dirty="0">
                          <a:latin typeface="Bookman Old Style" panose="02050604050505020204" pitchFamily="18"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Milktea</a:t>
                      </a:r>
                      <a:endParaRPr lang="en-PH" sz="105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Winter Melon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3KG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p>
                      <a:pPr algn="ctr"/>
                      <a:endParaRPr lang="en-PH" sz="105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78256324"/>
                  </a:ext>
                </a:extLst>
              </a:tr>
              <a:tr h="382679">
                <a:tc>
                  <a:txBody>
                    <a:bodyPr/>
                    <a:lstStyle/>
                    <a:p>
                      <a:pPr algn="ctr"/>
                      <a:r>
                        <a:rPr lang="en-PH" sz="1050" b="1" dirty="0">
                          <a:latin typeface="Bookman Old Style" panose="020506040505050202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Milktea</a:t>
                      </a:r>
                      <a:endParaRPr lang="en-PH" sz="1050" b="0" dirty="0">
                        <a:latin typeface="Bookman Old Style" panose="02050604050505020204" pitchFamily="18" charset="0"/>
                      </a:endParaRPr>
                    </a:p>
                    <a:p>
                      <a:pPr algn="ctr"/>
                      <a:endParaRPr lang="en-PH" sz="1050" b="1"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Dark Choco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a:latin typeface="Bookman Old Style" panose="02050604050505020204" pitchFamily="18" charset="0"/>
                        </a:rPr>
                        <a:t>3KG</a:t>
                      </a:r>
                    </a:p>
                    <a:p>
                      <a:pPr algn="ctr"/>
                      <a:endParaRPr lang="en-PH" sz="105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p>
                      <a:pPr algn="ctr"/>
                      <a:endParaRPr lang="en-PH" sz="105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1095302"/>
                  </a:ext>
                </a:extLst>
              </a:tr>
              <a:tr h="382679">
                <a:tc>
                  <a:txBody>
                    <a:bodyPr/>
                    <a:lstStyle/>
                    <a:p>
                      <a:pPr algn="ctr"/>
                      <a:r>
                        <a:rPr lang="en-PH" sz="1050" b="1" dirty="0">
                          <a:latin typeface="Bookman Old Style" panose="02050604050505020204" pitchFamily="18"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Milktea</a:t>
                      </a:r>
                      <a:endParaRPr lang="en-PH" sz="1050" b="0" dirty="0">
                        <a:latin typeface="Bookman Old Style" panose="02050604050505020204" pitchFamily="18" charset="0"/>
                      </a:endParaRPr>
                    </a:p>
                    <a:p>
                      <a:pPr algn="ctr"/>
                      <a:endParaRPr lang="en-PH" sz="1050" b="1"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Taro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a:latin typeface="Bookman Old Style" panose="02050604050505020204" pitchFamily="18" charset="0"/>
                        </a:rPr>
                        <a:t>3KG</a:t>
                      </a:r>
                    </a:p>
                    <a:p>
                      <a:pPr algn="ctr"/>
                      <a:endParaRPr lang="en-PH" sz="105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p>
                      <a:pPr algn="ctr"/>
                      <a:endParaRPr lang="en-PH" sz="1050" b="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5750125"/>
                  </a:ext>
                </a:extLst>
              </a:tr>
              <a:tr h="382679">
                <a:tc>
                  <a:txBody>
                    <a:bodyPr/>
                    <a:lstStyle/>
                    <a:p>
                      <a:pPr algn="ctr"/>
                      <a:r>
                        <a:rPr lang="en-PH" sz="1050" b="1" dirty="0">
                          <a:latin typeface="Bookman Old Style" panose="02050604050505020204" pitchFamily="18"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Milktea</a:t>
                      </a:r>
                      <a:endParaRPr lang="en-PH" sz="1050" b="0" dirty="0">
                        <a:latin typeface="Bookman Old Style" panose="02050604050505020204" pitchFamily="18" charset="0"/>
                      </a:endParaRPr>
                    </a:p>
                    <a:p>
                      <a:pPr algn="ctr"/>
                      <a:endParaRPr lang="en-PH" sz="1050" b="1"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Cheesecake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a:latin typeface="Bookman Old Style" panose="02050604050505020204" pitchFamily="18" charset="0"/>
                        </a:rPr>
                        <a:t>3KG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1592914"/>
                  </a:ext>
                </a:extLst>
              </a:tr>
              <a:tr h="382679">
                <a:tc>
                  <a:txBody>
                    <a:bodyPr/>
                    <a:lstStyle/>
                    <a:p>
                      <a:pPr algn="ctr"/>
                      <a:r>
                        <a:rPr lang="en-PH" sz="1050" b="1" dirty="0">
                          <a:latin typeface="Bookman Old Style" panose="02050604050505020204" pitchFamily="18"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Milktea</a:t>
                      </a:r>
                      <a:endParaRPr lang="en-PH" sz="1050" b="0" dirty="0">
                        <a:latin typeface="Bookman Old Style" panose="02050604050505020204" pitchFamily="18" charset="0"/>
                      </a:endParaRPr>
                    </a:p>
                    <a:p>
                      <a:pPr algn="ctr"/>
                      <a:endParaRPr lang="en-PH" sz="1050" b="1"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Choco Hazelnut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a:latin typeface="Bookman Old Style" panose="02050604050505020204" pitchFamily="18" charset="0"/>
                        </a:rPr>
                        <a:t>3KG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69603013"/>
                  </a:ext>
                </a:extLst>
              </a:tr>
              <a:tr h="382679">
                <a:tc>
                  <a:txBody>
                    <a:bodyPr/>
                    <a:lstStyle/>
                    <a:p>
                      <a:pPr algn="ctr"/>
                      <a:r>
                        <a:rPr lang="en-PH" sz="1050" b="1" dirty="0">
                          <a:latin typeface="Bookman Old Style" panose="02050604050505020204" pitchFamily="18"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Milktea</a:t>
                      </a:r>
                      <a:endParaRPr lang="en-PH" sz="1050" b="0" dirty="0">
                        <a:latin typeface="Bookman Old Style" panose="02050604050505020204" pitchFamily="18" charset="0"/>
                      </a:endParaRPr>
                    </a:p>
                    <a:p>
                      <a:pPr algn="ctr"/>
                      <a:endParaRPr lang="en-PH" sz="1050" b="1"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Double Dutch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a:latin typeface="Bookman Old Style" panose="02050604050505020204" pitchFamily="18" charset="0"/>
                        </a:rPr>
                        <a:t>3KG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PH" sz="1050" b="0" dirty="0">
                          <a:latin typeface="Bookman Old Style" panose="02050604050505020204" pitchFamily="18"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050" b="0" dirty="0" err="1">
                          <a:latin typeface="Bookman Old Style" panose="02050604050505020204" pitchFamily="18" charset="0"/>
                        </a:rPr>
                        <a:t>Php</a:t>
                      </a:r>
                      <a:r>
                        <a:rPr lang="en-PH" sz="1050" b="0" dirty="0">
                          <a:latin typeface="Bookman Old Style" panose="02050604050505020204" pitchFamily="18" charset="0"/>
                        </a:rPr>
                        <a:t> 160.00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47231728"/>
                  </a:ext>
                </a:extLst>
              </a:tr>
            </a:tbl>
          </a:graphicData>
        </a:graphic>
      </p:graphicFrame>
      <p:pic>
        <p:nvPicPr>
          <p:cNvPr id="6" name="Picture 5" descr="A black magnifying glass&#10;&#10;Description automatically generated">
            <a:extLst>
              <a:ext uri="{FF2B5EF4-FFF2-40B4-BE49-F238E27FC236}">
                <a16:creationId xmlns:a16="http://schemas.microsoft.com/office/drawing/2014/main" id="{67C98578-9A17-320A-C99B-57EA59C262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6200000" flipH="1">
            <a:off x="6636975" y="1032276"/>
            <a:ext cx="451503" cy="451503"/>
          </a:xfrm>
          <a:prstGeom prst="rect">
            <a:avLst/>
          </a:prstGeom>
        </p:spPr>
      </p:pic>
      <p:sp>
        <p:nvSpPr>
          <p:cNvPr id="7" name="TextBox 6">
            <a:extLst>
              <a:ext uri="{FF2B5EF4-FFF2-40B4-BE49-F238E27FC236}">
                <a16:creationId xmlns:a16="http://schemas.microsoft.com/office/drawing/2014/main" id="{AE9492D0-5828-2595-8718-0C0BF91ED356}"/>
              </a:ext>
            </a:extLst>
          </p:cNvPr>
          <p:cNvSpPr txBox="1"/>
          <p:nvPr/>
        </p:nvSpPr>
        <p:spPr>
          <a:xfrm>
            <a:off x="5689185" y="1047515"/>
            <a:ext cx="1079241" cy="400110"/>
          </a:xfrm>
          <a:prstGeom prst="rect">
            <a:avLst/>
          </a:prstGeom>
          <a:noFill/>
        </p:spPr>
        <p:txBody>
          <a:bodyPr wrap="square" rtlCol="0">
            <a:spAutoFit/>
          </a:bodyPr>
          <a:lstStyle/>
          <a:p>
            <a:r>
              <a:rPr lang="en-PH" sz="2000" b="1" dirty="0">
                <a:solidFill>
                  <a:schemeClr val="bg1"/>
                </a:solidFill>
                <a:latin typeface="Book man old style"/>
              </a:rPr>
              <a:t>Search:  </a:t>
            </a:r>
            <a:endParaRPr lang="en-US" sz="2000" b="1" dirty="0">
              <a:solidFill>
                <a:schemeClr val="bg1"/>
              </a:solidFill>
              <a:latin typeface="Book man old style"/>
            </a:endParaRPr>
          </a:p>
        </p:txBody>
      </p:sp>
      <p:sp>
        <p:nvSpPr>
          <p:cNvPr id="12" name="Rectangle 11">
            <a:extLst>
              <a:ext uri="{FF2B5EF4-FFF2-40B4-BE49-F238E27FC236}">
                <a16:creationId xmlns:a16="http://schemas.microsoft.com/office/drawing/2014/main" id="{BA0E880E-67F8-A186-AA51-7C3F47952AA7}"/>
              </a:ext>
            </a:extLst>
          </p:cNvPr>
          <p:cNvSpPr/>
          <p:nvPr/>
        </p:nvSpPr>
        <p:spPr>
          <a:xfrm>
            <a:off x="2563463" y="1543012"/>
            <a:ext cx="2831516" cy="495908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9D6B664-02EF-8572-3BFC-13CE765525F7}"/>
              </a:ext>
            </a:extLst>
          </p:cNvPr>
          <p:cNvSpPr/>
          <p:nvPr/>
        </p:nvSpPr>
        <p:spPr>
          <a:xfrm>
            <a:off x="2803909" y="2550729"/>
            <a:ext cx="2327285" cy="26218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200" dirty="0">
                <a:solidFill>
                  <a:schemeClr val="tx1"/>
                </a:solidFill>
              </a:rPr>
              <a:t>Red Velvet</a:t>
            </a:r>
            <a:endParaRPr lang="en-US" sz="1200" dirty="0">
              <a:solidFill>
                <a:schemeClr val="tx1"/>
              </a:solidFill>
            </a:endParaRPr>
          </a:p>
        </p:txBody>
      </p:sp>
      <p:sp>
        <p:nvSpPr>
          <p:cNvPr id="18" name="Rectangle 17">
            <a:extLst>
              <a:ext uri="{FF2B5EF4-FFF2-40B4-BE49-F238E27FC236}">
                <a16:creationId xmlns:a16="http://schemas.microsoft.com/office/drawing/2014/main" id="{E98F6061-E110-AB7D-860C-F7DAC88FD421}"/>
              </a:ext>
            </a:extLst>
          </p:cNvPr>
          <p:cNvSpPr/>
          <p:nvPr/>
        </p:nvSpPr>
        <p:spPr>
          <a:xfrm>
            <a:off x="2803909" y="3286686"/>
            <a:ext cx="2327285" cy="26218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200" dirty="0">
                <a:solidFill>
                  <a:schemeClr val="tx1"/>
                </a:solidFill>
              </a:rPr>
              <a:t>1KG</a:t>
            </a:r>
            <a:endParaRPr lang="en-US" sz="1200" dirty="0">
              <a:solidFill>
                <a:schemeClr val="tx1"/>
              </a:solidFill>
            </a:endParaRPr>
          </a:p>
        </p:txBody>
      </p:sp>
      <p:sp>
        <p:nvSpPr>
          <p:cNvPr id="21" name="TextBox 20">
            <a:extLst>
              <a:ext uri="{FF2B5EF4-FFF2-40B4-BE49-F238E27FC236}">
                <a16:creationId xmlns:a16="http://schemas.microsoft.com/office/drawing/2014/main" id="{FCEEE19E-5BAA-1810-21AD-7452BCD2ACB1}"/>
              </a:ext>
            </a:extLst>
          </p:cNvPr>
          <p:cNvSpPr txBox="1"/>
          <p:nvPr/>
        </p:nvSpPr>
        <p:spPr>
          <a:xfrm>
            <a:off x="2745280" y="2207224"/>
            <a:ext cx="2320501" cy="307777"/>
          </a:xfrm>
          <a:prstGeom prst="rect">
            <a:avLst/>
          </a:prstGeom>
          <a:noFill/>
        </p:spPr>
        <p:txBody>
          <a:bodyPr wrap="square" rtlCol="0">
            <a:spAutoFit/>
          </a:bodyPr>
          <a:lstStyle/>
          <a:p>
            <a:r>
              <a:rPr lang="en-PH" sz="1400" b="1" dirty="0">
                <a:latin typeface="Book man old style"/>
              </a:rPr>
              <a:t>PRODUCT NAME:</a:t>
            </a:r>
            <a:endParaRPr lang="en-US" sz="1400" b="1" dirty="0">
              <a:latin typeface="Book man old style"/>
            </a:endParaRPr>
          </a:p>
        </p:txBody>
      </p:sp>
      <p:sp>
        <p:nvSpPr>
          <p:cNvPr id="22" name="TextBox 21">
            <a:extLst>
              <a:ext uri="{FF2B5EF4-FFF2-40B4-BE49-F238E27FC236}">
                <a16:creationId xmlns:a16="http://schemas.microsoft.com/office/drawing/2014/main" id="{FF93CB14-3C78-F918-0B54-2355AC9CDEE4}"/>
              </a:ext>
            </a:extLst>
          </p:cNvPr>
          <p:cNvSpPr txBox="1"/>
          <p:nvPr/>
        </p:nvSpPr>
        <p:spPr>
          <a:xfrm>
            <a:off x="2771219" y="3031524"/>
            <a:ext cx="2146041" cy="307777"/>
          </a:xfrm>
          <a:prstGeom prst="rect">
            <a:avLst/>
          </a:prstGeom>
          <a:noFill/>
        </p:spPr>
        <p:txBody>
          <a:bodyPr wrap="square" rtlCol="0">
            <a:spAutoFit/>
          </a:bodyPr>
          <a:lstStyle/>
          <a:p>
            <a:r>
              <a:rPr lang="en-PH" sz="1400" b="1" dirty="0">
                <a:latin typeface="Book man old style"/>
              </a:rPr>
              <a:t>SIZE/KG:</a:t>
            </a:r>
            <a:endParaRPr lang="en-US" sz="1400" b="1" dirty="0">
              <a:latin typeface="Book man old style"/>
            </a:endParaRPr>
          </a:p>
        </p:txBody>
      </p:sp>
      <p:sp>
        <p:nvSpPr>
          <p:cNvPr id="24" name="Rectangle 23">
            <a:extLst>
              <a:ext uri="{FF2B5EF4-FFF2-40B4-BE49-F238E27FC236}">
                <a16:creationId xmlns:a16="http://schemas.microsoft.com/office/drawing/2014/main" id="{6D207A44-F737-83F0-3B60-53B665C3D72E}"/>
              </a:ext>
            </a:extLst>
          </p:cNvPr>
          <p:cNvSpPr/>
          <p:nvPr/>
        </p:nvSpPr>
        <p:spPr>
          <a:xfrm>
            <a:off x="2791227" y="4093310"/>
            <a:ext cx="2327285" cy="26218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200" dirty="0">
                <a:solidFill>
                  <a:schemeClr val="tx1"/>
                </a:solidFill>
              </a:rPr>
              <a:t>45</a:t>
            </a:r>
            <a:endParaRPr lang="en-US" sz="1200" dirty="0">
              <a:solidFill>
                <a:schemeClr val="tx1"/>
              </a:solidFill>
            </a:endParaRPr>
          </a:p>
        </p:txBody>
      </p:sp>
      <p:sp>
        <p:nvSpPr>
          <p:cNvPr id="26" name="Rectangle 25">
            <a:extLst>
              <a:ext uri="{FF2B5EF4-FFF2-40B4-BE49-F238E27FC236}">
                <a16:creationId xmlns:a16="http://schemas.microsoft.com/office/drawing/2014/main" id="{D94F4175-AC90-47F8-88CC-339B6B2B279C}"/>
              </a:ext>
            </a:extLst>
          </p:cNvPr>
          <p:cNvSpPr/>
          <p:nvPr/>
        </p:nvSpPr>
        <p:spPr>
          <a:xfrm>
            <a:off x="2783059" y="4853107"/>
            <a:ext cx="2327285" cy="26218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200" b="0">
                <a:solidFill>
                  <a:schemeClr val="tx1"/>
                </a:solidFill>
                <a:latin typeface="Bookman Old Style" panose="02050604050505020204" pitchFamily="18" charset="0"/>
              </a:rPr>
              <a:t>Php 1,500.00</a:t>
            </a:r>
            <a:endParaRPr lang="en-PH" sz="1200" b="0" dirty="0">
              <a:solidFill>
                <a:schemeClr val="tx1"/>
              </a:solidFill>
              <a:latin typeface="Bookman Old Style" panose="02050604050505020204" pitchFamily="18" charset="0"/>
            </a:endParaRPr>
          </a:p>
        </p:txBody>
      </p:sp>
      <p:sp>
        <p:nvSpPr>
          <p:cNvPr id="27" name="TextBox 26">
            <a:extLst>
              <a:ext uri="{FF2B5EF4-FFF2-40B4-BE49-F238E27FC236}">
                <a16:creationId xmlns:a16="http://schemas.microsoft.com/office/drawing/2014/main" id="{24AD34C8-3870-13A1-CE8A-6740093D4CDB}"/>
              </a:ext>
            </a:extLst>
          </p:cNvPr>
          <p:cNvSpPr txBox="1"/>
          <p:nvPr/>
        </p:nvSpPr>
        <p:spPr>
          <a:xfrm>
            <a:off x="2732598" y="3749805"/>
            <a:ext cx="2320501" cy="307777"/>
          </a:xfrm>
          <a:prstGeom prst="rect">
            <a:avLst/>
          </a:prstGeom>
          <a:noFill/>
        </p:spPr>
        <p:txBody>
          <a:bodyPr wrap="square" rtlCol="0">
            <a:spAutoFit/>
          </a:bodyPr>
          <a:lstStyle/>
          <a:p>
            <a:r>
              <a:rPr lang="en-PH" sz="1400" b="1" dirty="0">
                <a:latin typeface="Book man old style"/>
              </a:rPr>
              <a:t>QUANTITY:</a:t>
            </a:r>
            <a:endParaRPr lang="en-US" sz="1400" b="1" dirty="0">
              <a:latin typeface="Book man old style"/>
            </a:endParaRPr>
          </a:p>
        </p:txBody>
      </p:sp>
      <p:sp>
        <p:nvSpPr>
          <p:cNvPr id="29" name="TextBox 28">
            <a:extLst>
              <a:ext uri="{FF2B5EF4-FFF2-40B4-BE49-F238E27FC236}">
                <a16:creationId xmlns:a16="http://schemas.microsoft.com/office/drawing/2014/main" id="{C5C0DC37-7A9A-4217-E2B8-DED348DBBF38}"/>
              </a:ext>
            </a:extLst>
          </p:cNvPr>
          <p:cNvSpPr txBox="1"/>
          <p:nvPr/>
        </p:nvSpPr>
        <p:spPr>
          <a:xfrm>
            <a:off x="2758537" y="4544509"/>
            <a:ext cx="2146041" cy="307777"/>
          </a:xfrm>
          <a:prstGeom prst="rect">
            <a:avLst/>
          </a:prstGeom>
          <a:noFill/>
        </p:spPr>
        <p:txBody>
          <a:bodyPr wrap="square" rtlCol="0">
            <a:spAutoFit/>
          </a:bodyPr>
          <a:lstStyle/>
          <a:p>
            <a:r>
              <a:rPr lang="en-PH" sz="1400" b="1" dirty="0">
                <a:latin typeface="Book man old style"/>
              </a:rPr>
              <a:t>AMOUNT:</a:t>
            </a:r>
            <a:endParaRPr lang="en-US" sz="1400" b="1" dirty="0">
              <a:latin typeface="Book man old style"/>
            </a:endParaRPr>
          </a:p>
        </p:txBody>
      </p:sp>
      <p:sp>
        <p:nvSpPr>
          <p:cNvPr id="30" name="Rectangle 29">
            <a:extLst>
              <a:ext uri="{FF2B5EF4-FFF2-40B4-BE49-F238E27FC236}">
                <a16:creationId xmlns:a16="http://schemas.microsoft.com/office/drawing/2014/main" id="{AFF0E230-26AB-B79C-5A89-BA1771D6683E}"/>
              </a:ext>
            </a:extLst>
          </p:cNvPr>
          <p:cNvSpPr/>
          <p:nvPr/>
        </p:nvSpPr>
        <p:spPr>
          <a:xfrm>
            <a:off x="4227960" y="5410424"/>
            <a:ext cx="797653" cy="321473"/>
          </a:xfrm>
          <a:prstGeom prst="rect">
            <a:avLst/>
          </a:prstGeom>
          <a:solidFill>
            <a:schemeClr val="accent1"/>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latin typeface="Bookman Old Style" panose="02050604050505020204" pitchFamily="18" charset="0"/>
              </a:rPr>
              <a:t>Add</a:t>
            </a:r>
            <a:endParaRPr lang="en-US" sz="1400" b="1" dirty="0">
              <a:latin typeface="Bookman Old Style" panose="02050604050505020204" pitchFamily="18" charset="0"/>
            </a:endParaRPr>
          </a:p>
        </p:txBody>
      </p:sp>
      <p:sp>
        <p:nvSpPr>
          <p:cNvPr id="31" name="Rectangle 30">
            <a:extLst>
              <a:ext uri="{FF2B5EF4-FFF2-40B4-BE49-F238E27FC236}">
                <a16:creationId xmlns:a16="http://schemas.microsoft.com/office/drawing/2014/main" id="{5CF3BE69-CAD9-C1EF-DF14-1F862398C584}"/>
              </a:ext>
            </a:extLst>
          </p:cNvPr>
          <p:cNvSpPr/>
          <p:nvPr/>
        </p:nvSpPr>
        <p:spPr>
          <a:xfrm>
            <a:off x="3044848" y="5406753"/>
            <a:ext cx="901854" cy="328813"/>
          </a:xfrm>
          <a:prstGeom prst="rect">
            <a:avLst/>
          </a:prstGeom>
          <a:solidFill>
            <a:schemeClr val="accent6"/>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latin typeface="Bookman Old Style" panose="02050604050505020204" pitchFamily="18" charset="0"/>
              </a:rPr>
              <a:t>Save</a:t>
            </a:r>
            <a:endParaRPr lang="en-US" sz="1400" b="1" dirty="0">
              <a:latin typeface="Bookman Old Style" panose="02050604050505020204" pitchFamily="18" charset="0"/>
            </a:endParaRPr>
          </a:p>
        </p:txBody>
      </p:sp>
      <p:sp>
        <p:nvSpPr>
          <p:cNvPr id="32" name="Rectangle 31">
            <a:extLst>
              <a:ext uri="{FF2B5EF4-FFF2-40B4-BE49-F238E27FC236}">
                <a16:creationId xmlns:a16="http://schemas.microsoft.com/office/drawing/2014/main" id="{4E1B365B-AF58-E787-AE13-EB8D4E11E202}"/>
              </a:ext>
            </a:extLst>
          </p:cNvPr>
          <p:cNvSpPr/>
          <p:nvPr/>
        </p:nvSpPr>
        <p:spPr>
          <a:xfrm>
            <a:off x="3026484" y="5982523"/>
            <a:ext cx="901854" cy="328813"/>
          </a:xfrm>
          <a:prstGeom prst="rect">
            <a:avLst/>
          </a:prstGeom>
          <a:solidFill>
            <a:schemeClr val="accent2">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latin typeface="Bookman Old Style" panose="02050604050505020204" pitchFamily="18" charset="0"/>
              </a:rPr>
              <a:t>Update</a:t>
            </a:r>
            <a:endParaRPr lang="en-US" sz="1400" b="1" dirty="0">
              <a:latin typeface="Bookman Old Style" panose="02050604050505020204" pitchFamily="18" charset="0"/>
            </a:endParaRPr>
          </a:p>
        </p:txBody>
      </p:sp>
      <p:sp>
        <p:nvSpPr>
          <p:cNvPr id="33" name="Rectangle 32">
            <a:extLst>
              <a:ext uri="{FF2B5EF4-FFF2-40B4-BE49-F238E27FC236}">
                <a16:creationId xmlns:a16="http://schemas.microsoft.com/office/drawing/2014/main" id="{C25EFDF3-69CC-6A50-5BFB-A85E00C74370}"/>
              </a:ext>
            </a:extLst>
          </p:cNvPr>
          <p:cNvSpPr/>
          <p:nvPr/>
        </p:nvSpPr>
        <p:spPr>
          <a:xfrm>
            <a:off x="4189905" y="5981754"/>
            <a:ext cx="797653" cy="321473"/>
          </a:xfrm>
          <a:prstGeom prst="rect">
            <a:avLst/>
          </a:prstGeom>
          <a:solidFill>
            <a:srgbClr val="C00000"/>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latin typeface="Bookman Old Style" panose="02050604050505020204" pitchFamily="18" charset="0"/>
              </a:rPr>
              <a:t>Delete</a:t>
            </a:r>
            <a:endParaRPr lang="en-US" sz="1400" b="1" dirty="0">
              <a:latin typeface="Bookman Old Style" panose="02050604050505020204" pitchFamily="18" charset="0"/>
            </a:endParaRPr>
          </a:p>
        </p:txBody>
      </p:sp>
      <p:sp>
        <p:nvSpPr>
          <p:cNvPr id="34" name="Rectangle 33">
            <a:extLst>
              <a:ext uri="{FF2B5EF4-FFF2-40B4-BE49-F238E27FC236}">
                <a16:creationId xmlns:a16="http://schemas.microsoft.com/office/drawing/2014/main" id="{DF3DF2D4-3D0B-68C8-937C-269E381DDD2A}"/>
              </a:ext>
            </a:extLst>
          </p:cNvPr>
          <p:cNvSpPr/>
          <p:nvPr/>
        </p:nvSpPr>
        <p:spPr>
          <a:xfrm>
            <a:off x="2797965" y="1965137"/>
            <a:ext cx="2327285" cy="26218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200" dirty="0" err="1">
                <a:solidFill>
                  <a:schemeClr val="tx1"/>
                </a:solidFill>
              </a:rPr>
              <a:t>Milktea</a:t>
            </a:r>
            <a:endParaRPr lang="en-US" sz="1200" dirty="0">
              <a:solidFill>
                <a:schemeClr val="tx1"/>
              </a:solidFill>
            </a:endParaRPr>
          </a:p>
        </p:txBody>
      </p:sp>
      <p:sp>
        <p:nvSpPr>
          <p:cNvPr id="35" name="TextBox 34">
            <a:extLst>
              <a:ext uri="{FF2B5EF4-FFF2-40B4-BE49-F238E27FC236}">
                <a16:creationId xmlns:a16="http://schemas.microsoft.com/office/drawing/2014/main" id="{61B1647D-F8C0-5C49-200F-D022DEA957FD}"/>
              </a:ext>
            </a:extLst>
          </p:cNvPr>
          <p:cNvSpPr txBox="1"/>
          <p:nvPr/>
        </p:nvSpPr>
        <p:spPr>
          <a:xfrm>
            <a:off x="2739336" y="1621632"/>
            <a:ext cx="2320501" cy="307777"/>
          </a:xfrm>
          <a:prstGeom prst="rect">
            <a:avLst/>
          </a:prstGeom>
          <a:noFill/>
        </p:spPr>
        <p:txBody>
          <a:bodyPr wrap="square" rtlCol="0">
            <a:spAutoFit/>
          </a:bodyPr>
          <a:lstStyle/>
          <a:p>
            <a:r>
              <a:rPr lang="en-PH" sz="1400" b="1" dirty="0">
                <a:latin typeface="Book man old style"/>
              </a:rPr>
              <a:t>TYPE:</a:t>
            </a:r>
            <a:endParaRPr lang="en-US" sz="1400" b="1" dirty="0">
              <a:latin typeface="Book man old style"/>
            </a:endParaRPr>
          </a:p>
        </p:txBody>
      </p:sp>
      <p:sp>
        <p:nvSpPr>
          <p:cNvPr id="40" name="Rectangle 39">
            <a:extLst>
              <a:ext uri="{FF2B5EF4-FFF2-40B4-BE49-F238E27FC236}">
                <a16:creationId xmlns:a16="http://schemas.microsoft.com/office/drawing/2014/main" id="{9910D692-77F3-B9B7-7C15-1E97D646BD33}"/>
              </a:ext>
            </a:extLst>
          </p:cNvPr>
          <p:cNvSpPr/>
          <p:nvPr/>
        </p:nvSpPr>
        <p:spPr>
          <a:xfrm>
            <a:off x="5085789" y="3176224"/>
            <a:ext cx="3588774" cy="102581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ookman Old Style" panose="02050604050505020204" pitchFamily="18" charset="0"/>
              </a:rPr>
              <a:t>This item has been successfully deleted.</a:t>
            </a:r>
            <a:r>
              <a:rPr lang="en-PH" sz="1400" dirty="0">
                <a:latin typeface="Bookman Old Style" panose="02050604050505020204" pitchFamily="18" charset="0"/>
              </a:rPr>
              <a:t>e</a:t>
            </a:r>
            <a:endParaRPr lang="en-US" sz="1400" dirty="0">
              <a:latin typeface="Bookman Old Style" panose="02050604050505020204" pitchFamily="18" charset="0"/>
            </a:endParaRPr>
          </a:p>
        </p:txBody>
      </p:sp>
      <p:sp>
        <p:nvSpPr>
          <p:cNvPr id="41" name="Rectangle 40">
            <a:extLst>
              <a:ext uri="{FF2B5EF4-FFF2-40B4-BE49-F238E27FC236}">
                <a16:creationId xmlns:a16="http://schemas.microsoft.com/office/drawing/2014/main" id="{ECEE58E5-0D59-5A28-5022-92558E623AC2}"/>
              </a:ext>
            </a:extLst>
          </p:cNvPr>
          <p:cNvSpPr/>
          <p:nvPr/>
        </p:nvSpPr>
        <p:spPr>
          <a:xfrm>
            <a:off x="6408902" y="3958290"/>
            <a:ext cx="797653" cy="357798"/>
          </a:xfrm>
          <a:prstGeom prst="rect">
            <a:avLst/>
          </a:prstGeom>
          <a:solidFill>
            <a:schemeClr val="accent6"/>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latin typeface="Bookman Old Style" panose="02050604050505020204" pitchFamily="18" charset="0"/>
              </a:rPr>
              <a:t>OK</a:t>
            </a:r>
            <a:endParaRPr lang="en-US" sz="1400" b="1" dirty="0">
              <a:latin typeface="Bookman Old Style" panose="02050604050505020204" pitchFamily="18" charset="0"/>
            </a:endParaRPr>
          </a:p>
        </p:txBody>
      </p:sp>
    </p:spTree>
    <p:extLst>
      <p:ext uri="{BB962C8B-B14F-4D97-AF65-F5344CB8AC3E}">
        <p14:creationId xmlns:p14="http://schemas.microsoft.com/office/powerpoint/2010/main" val="2729091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9BCFE-B397-C551-6EDF-36AFFDB788F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9D3A6C3-1D4C-6121-08A0-D9BEB065E58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04783192-B882-0046-50C0-5348C7C47758}"/>
              </a:ext>
            </a:extLst>
          </p:cNvPr>
          <p:cNvSpPr/>
          <p:nvPr/>
        </p:nvSpPr>
        <p:spPr>
          <a:xfrm>
            <a:off x="297856" y="1507631"/>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0" name="Rectangle 19">
            <a:hlinkClick r:id="rId4" action="ppaction://hlinksldjump"/>
            <a:extLst>
              <a:ext uri="{FF2B5EF4-FFF2-40B4-BE49-F238E27FC236}">
                <a16:creationId xmlns:a16="http://schemas.microsoft.com/office/drawing/2014/main" id="{9F39470A-7C4D-926D-B347-4B162C68ACD9}"/>
              </a:ext>
            </a:extLst>
          </p:cNvPr>
          <p:cNvSpPr/>
          <p:nvPr/>
        </p:nvSpPr>
        <p:spPr>
          <a:xfrm>
            <a:off x="427996" y="5005840"/>
            <a:ext cx="186461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3" name="Rectangle 22">
            <a:hlinkClick r:id="rId5" action="ppaction://hlinksldjump"/>
            <a:extLst>
              <a:ext uri="{FF2B5EF4-FFF2-40B4-BE49-F238E27FC236}">
                <a16:creationId xmlns:a16="http://schemas.microsoft.com/office/drawing/2014/main" id="{44EB9EBC-3219-2FBF-E31B-C1D32EA3E5C8}"/>
              </a:ext>
            </a:extLst>
          </p:cNvPr>
          <p:cNvSpPr/>
          <p:nvPr/>
        </p:nvSpPr>
        <p:spPr>
          <a:xfrm>
            <a:off x="338900" y="5778663"/>
            <a:ext cx="2044149"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800" b="1" dirty="0">
                <a:ln w="0"/>
                <a:effectLst>
                  <a:outerShdw blurRad="38100" dist="19050" dir="2700000" algn="tl" rotWithShape="0">
                    <a:schemeClr val="dk1">
                      <a:alpha val="40000"/>
                    </a:schemeClr>
                  </a:outerShdw>
                </a:effectLst>
              </a:rPr>
              <a:t> US</a:t>
            </a:r>
            <a:endParaRPr lang="en-US" sz="2800" b="1" cap="none" spc="0" dirty="0">
              <a:ln w="0"/>
              <a:solidFill>
                <a:schemeClr val="tx1"/>
              </a:solidFill>
              <a:effectLst>
                <a:outerShdw blurRad="38100" dist="19050" dir="2700000" algn="tl" rotWithShape="0">
                  <a:schemeClr val="dk1">
                    <a:alpha val="40000"/>
                  </a:schemeClr>
                </a:outerShdw>
              </a:effectLst>
            </a:endParaRPr>
          </a:p>
        </p:txBody>
      </p:sp>
      <p:pic>
        <p:nvPicPr>
          <p:cNvPr id="25" name="Picture 24" descr="A logo of a person with a mustache and two cups&#10;&#10;Description automatically generated">
            <a:extLst>
              <a:ext uri="{FF2B5EF4-FFF2-40B4-BE49-F238E27FC236}">
                <a16:creationId xmlns:a16="http://schemas.microsoft.com/office/drawing/2014/main" id="{6E578903-0653-873A-9111-F4A0F4A408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156" y="84068"/>
            <a:ext cx="1983980" cy="1185182"/>
          </a:xfrm>
          <a:prstGeom prst="rect">
            <a:avLst/>
          </a:prstGeom>
          <a:scene3d>
            <a:camera prst="orthographicFront"/>
            <a:lightRig rig="threePt" dir="t"/>
          </a:scene3d>
          <a:sp3d>
            <a:bevelT w="114300" prst="artDeco"/>
          </a:sp3d>
        </p:spPr>
      </p:pic>
      <p:sp>
        <p:nvSpPr>
          <p:cNvPr id="14" name="Rectangle 13">
            <a:hlinkClick r:id="rId7" action="ppaction://hlinksldjump"/>
            <a:extLst>
              <a:ext uri="{FF2B5EF4-FFF2-40B4-BE49-F238E27FC236}">
                <a16:creationId xmlns:a16="http://schemas.microsoft.com/office/drawing/2014/main" id="{31F3AA7C-20E9-99C2-3E95-1D0B9F5DE3A1}"/>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8" name="Rectangle 7">
            <a:hlinkClick r:id="rId8" action="ppaction://hlinksldjump"/>
            <a:extLst>
              <a:ext uri="{FF2B5EF4-FFF2-40B4-BE49-F238E27FC236}">
                <a16:creationId xmlns:a16="http://schemas.microsoft.com/office/drawing/2014/main" id="{C1A80EDA-361B-9CF9-DFB9-9E67D42E5584}"/>
              </a:ext>
            </a:extLst>
          </p:cNvPr>
          <p:cNvSpPr/>
          <p:nvPr/>
        </p:nvSpPr>
        <p:spPr>
          <a:xfrm>
            <a:off x="694783" y="2516217"/>
            <a:ext cx="1404552"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3" name="Rectangle 12">
            <a:hlinkClick r:id="rId9" action="ppaction://hlinksldjump"/>
            <a:extLst>
              <a:ext uri="{FF2B5EF4-FFF2-40B4-BE49-F238E27FC236}">
                <a16:creationId xmlns:a16="http://schemas.microsoft.com/office/drawing/2014/main" id="{411F41A8-0CED-57D9-BBCD-EC2E955061D8}"/>
              </a:ext>
            </a:extLst>
          </p:cNvPr>
          <p:cNvSpPr/>
          <p:nvPr/>
        </p:nvSpPr>
        <p:spPr>
          <a:xfrm>
            <a:off x="352542" y="3426996"/>
            <a:ext cx="2089034"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rPr>
              <a:t>I</a:t>
            </a:r>
            <a:r>
              <a:rPr lang="en-US" sz="2400" b="1" dirty="0">
                <a:ln w="0"/>
                <a:effectLst>
                  <a:outerShdw blurRad="38100" dist="19050" dir="2700000" algn="tl" rotWithShape="0">
                    <a:schemeClr val="dk1">
                      <a:alpha val="40000"/>
                    </a:schemeClr>
                  </a:outerShdw>
                </a:effectLst>
                <a:latin typeface="Bookman Old Style" panose="02050604050505020204" pitchFamily="18" charset="0"/>
              </a:rPr>
              <a:t>NVENTORY</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6" name="Rectangle 5">
            <a:extLst>
              <a:ext uri="{FF2B5EF4-FFF2-40B4-BE49-F238E27FC236}">
                <a16:creationId xmlns:a16="http://schemas.microsoft.com/office/drawing/2014/main" id="{A172F34A-A689-EBFE-4893-204746DE17F1}"/>
              </a:ext>
            </a:extLst>
          </p:cNvPr>
          <p:cNvSpPr/>
          <p:nvPr/>
        </p:nvSpPr>
        <p:spPr>
          <a:xfrm>
            <a:off x="2536122" y="129759"/>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sp>
        <p:nvSpPr>
          <p:cNvPr id="7" name="Rectangle 6">
            <a:extLst>
              <a:ext uri="{FF2B5EF4-FFF2-40B4-BE49-F238E27FC236}">
                <a16:creationId xmlns:a16="http://schemas.microsoft.com/office/drawing/2014/main" id="{683A5307-F395-65C6-C89A-1E5A99FFE9EB}"/>
              </a:ext>
            </a:extLst>
          </p:cNvPr>
          <p:cNvSpPr/>
          <p:nvPr/>
        </p:nvSpPr>
        <p:spPr>
          <a:xfrm>
            <a:off x="338900" y="4156616"/>
            <a:ext cx="2021154" cy="622490"/>
          </a:xfrm>
          <a:prstGeom prst="rect">
            <a:avLst/>
          </a:prstGeom>
          <a:solidFill>
            <a:schemeClr val="accent2"/>
          </a:solidFill>
          <a:ln>
            <a:solidFill>
              <a:schemeClr val="bg2"/>
            </a:solidFill>
          </a:ln>
          <a:effectLst>
            <a:glow rad="1397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84504A16-CFE6-8859-D7D0-C0B1E84C75FC}"/>
              </a:ext>
            </a:extLst>
          </p:cNvPr>
          <p:cNvSpPr/>
          <p:nvPr/>
        </p:nvSpPr>
        <p:spPr>
          <a:xfrm>
            <a:off x="485577" y="4243372"/>
            <a:ext cx="1556836"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latin typeface="Bookman Old Style" panose="02050604050505020204" pitchFamily="18" charset="0"/>
              </a:rPr>
              <a:t>   STAFF</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graphicFrame>
        <p:nvGraphicFramePr>
          <p:cNvPr id="16" name="Table 15">
            <a:extLst>
              <a:ext uri="{FF2B5EF4-FFF2-40B4-BE49-F238E27FC236}">
                <a16:creationId xmlns:a16="http://schemas.microsoft.com/office/drawing/2014/main" id="{083DF2DD-D78B-1846-BAF3-F43419E272CC}"/>
              </a:ext>
            </a:extLst>
          </p:cNvPr>
          <p:cNvGraphicFramePr>
            <a:graphicFrameLocks noGrp="1"/>
          </p:cNvGraphicFramePr>
          <p:nvPr>
            <p:extLst>
              <p:ext uri="{D42A27DB-BD31-4B8C-83A1-F6EECF244321}">
                <p14:modId xmlns:p14="http://schemas.microsoft.com/office/powerpoint/2010/main" val="1990160639"/>
              </p:ext>
            </p:extLst>
          </p:nvPr>
        </p:nvGraphicFramePr>
        <p:xfrm>
          <a:off x="6065716" y="1475316"/>
          <a:ext cx="5912923" cy="4991395"/>
        </p:xfrm>
        <a:graphic>
          <a:graphicData uri="http://schemas.openxmlformats.org/drawingml/2006/table">
            <a:tbl>
              <a:tblPr firstRow="1" bandRow="1">
                <a:tableStyleId>{5C22544A-7EE6-4342-B048-85BDC9FD1C3A}</a:tableStyleId>
              </a:tblPr>
              <a:tblGrid>
                <a:gridCol w="1046516">
                  <a:extLst>
                    <a:ext uri="{9D8B030D-6E8A-4147-A177-3AD203B41FA5}">
                      <a16:colId xmlns:a16="http://schemas.microsoft.com/office/drawing/2014/main" val="823769526"/>
                    </a:ext>
                  </a:extLst>
                </a:gridCol>
                <a:gridCol w="1328241">
                  <a:extLst>
                    <a:ext uri="{9D8B030D-6E8A-4147-A177-3AD203B41FA5}">
                      <a16:colId xmlns:a16="http://schemas.microsoft.com/office/drawing/2014/main" val="2362139879"/>
                    </a:ext>
                  </a:extLst>
                </a:gridCol>
                <a:gridCol w="1307538">
                  <a:extLst>
                    <a:ext uri="{9D8B030D-6E8A-4147-A177-3AD203B41FA5}">
                      <a16:colId xmlns:a16="http://schemas.microsoft.com/office/drawing/2014/main" val="1806142927"/>
                    </a:ext>
                  </a:extLst>
                </a:gridCol>
                <a:gridCol w="1104644">
                  <a:extLst>
                    <a:ext uri="{9D8B030D-6E8A-4147-A177-3AD203B41FA5}">
                      <a16:colId xmlns:a16="http://schemas.microsoft.com/office/drawing/2014/main" val="2803649545"/>
                    </a:ext>
                  </a:extLst>
                </a:gridCol>
                <a:gridCol w="1125984">
                  <a:extLst>
                    <a:ext uri="{9D8B030D-6E8A-4147-A177-3AD203B41FA5}">
                      <a16:colId xmlns:a16="http://schemas.microsoft.com/office/drawing/2014/main" val="1794311351"/>
                    </a:ext>
                  </a:extLst>
                </a:gridCol>
              </a:tblGrid>
              <a:tr h="848856">
                <a:tc>
                  <a:txBody>
                    <a:bodyPr/>
                    <a:lstStyle/>
                    <a:p>
                      <a:pPr algn="ctr"/>
                      <a:r>
                        <a:rPr lang="en-PH" sz="1200" dirty="0" err="1"/>
                        <a:t>Fullname</a:t>
                      </a:r>
                      <a:endParaRPr lang="en-US" sz="1200" dirty="0"/>
                    </a:p>
                  </a:txBody>
                  <a:tcPr>
                    <a:solidFill>
                      <a:schemeClr val="accent2"/>
                    </a:solidFill>
                  </a:tcPr>
                </a:tc>
                <a:tc>
                  <a:txBody>
                    <a:bodyPr/>
                    <a:lstStyle/>
                    <a:p>
                      <a:pPr algn="ctr"/>
                      <a:r>
                        <a:rPr lang="en-PH" sz="1200" dirty="0"/>
                        <a:t>Email</a:t>
                      </a:r>
                      <a:endParaRPr lang="en-US" sz="1200" dirty="0"/>
                    </a:p>
                  </a:txBody>
                  <a:tcPr>
                    <a:solidFill>
                      <a:schemeClr val="accent2"/>
                    </a:solidFill>
                  </a:tcPr>
                </a:tc>
                <a:tc>
                  <a:txBody>
                    <a:bodyPr/>
                    <a:lstStyle/>
                    <a:p>
                      <a:pPr algn="ctr"/>
                      <a:r>
                        <a:rPr lang="en-PH" sz="1200" dirty="0"/>
                        <a:t>Contact no.</a:t>
                      </a:r>
                      <a:endParaRPr lang="en-US" sz="1200" dirty="0"/>
                    </a:p>
                  </a:txBody>
                  <a:tcPr>
                    <a:solidFill>
                      <a:schemeClr val="accent2"/>
                    </a:solidFill>
                  </a:tcPr>
                </a:tc>
                <a:tc>
                  <a:txBody>
                    <a:bodyPr/>
                    <a:lstStyle/>
                    <a:p>
                      <a:pPr algn="ctr"/>
                      <a:r>
                        <a:rPr lang="en-PH" sz="1200" dirty="0"/>
                        <a:t>Username</a:t>
                      </a:r>
                      <a:endParaRPr lang="en-US" sz="1200" dirty="0"/>
                    </a:p>
                  </a:txBody>
                  <a:tcPr>
                    <a:solidFill>
                      <a:schemeClr val="accent2"/>
                    </a:solidFill>
                  </a:tcPr>
                </a:tc>
                <a:tc>
                  <a:txBody>
                    <a:bodyPr/>
                    <a:lstStyle/>
                    <a:p>
                      <a:pPr algn="ctr"/>
                      <a:r>
                        <a:rPr lang="en-PH" sz="1200" dirty="0"/>
                        <a:t>Password</a:t>
                      </a:r>
                      <a:endParaRPr lang="en-US" sz="1200" dirty="0"/>
                    </a:p>
                  </a:txBody>
                  <a:tcPr>
                    <a:solidFill>
                      <a:schemeClr val="accent2"/>
                    </a:solidFill>
                  </a:tcPr>
                </a:tc>
                <a:extLst>
                  <a:ext uri="{0D108BD9-81ED-4DB2-BD59-A6C34878D82A}">
                    <a16:rowId xmlns:a16="http://schemas.microsoft.com/office/drawing/2014/main" val="3051336800"/>
                  </a:ext>
                </a:extLst>
              </a:tr>
              <a:tr h="1095911">
                <a:tc>
                  <a:txBody>
                    <a:bodyPr/>
                    <a:lstStyle/>
                    <a:p>
                      <a:pPr algn="l"/>
                      <a:r>
                        <a:rPr lang="en-PH" sz="1200" dirty="0"/>
                        <a:t>Jireh </a:t>
                      </a:r>
                      <a:r>
                        <a:rPr lang="en-PH" sz="1200" dirty="0" err="1"/>
                        <a:t>Versoza</a:t>
                      </a:r>
                      <a:endParaRPr lang="en-US" sz="1200" dirty="0"/>
                    </a:p>
                  </a:txBody>
                  <a:tcPr>
                    <a:solidFill>
                      <a:schemeClr val="accent2">
                        <a:lumMod val="60000"/>
                        <a:lumOff val="40000"/>
                      </a:schemeClr>
                    </a:solidFill>
                  </a:tcPr>
                </a:tc>
                <a:tc>
                  <a:txBody>
                    <a:bodyPr/>
                    <a:lstStyle/>
                    <a:p>
                      <a:pPr algn="l"/>
                      <a:r>
                        <a:rPr lang="en-PH" sz="1200" dirty="0"/>
                        <a:t>versozajireh@gmail.com</a:t>
                      </a:r>
                      <a:endParaRPr lang="en-US" sz="1200" dirty="0"/>
                    </a:p>
                  </a:txBody>
                  <a:tcPr>
                    <a:solidFill>
                      <a:schemeClr val="accent2">
                        <a:lumMod val="60000"/>
                        <a:lumOff val="40000"/>
                      </a:schemeClr>
                    </a:solidFill>
                  </a:tcPr>
                </a:tc>
                <a:tc>
                  <a:txBody>
                    <a:bodyPr/>
                    <a:lstStyle/>
                    <a:p>
                      <a:pPr algn="l"/>
                      <a:r>
                        <a:rPr lang="en-PH" sz="1200" dirty="0"/>
                        <a:t>09690619235</a:t>
                      </a:r>
                      <a:endParaRPr lang="en-US" sz="1200" dirty="0"/>
                    </a:p>
                  </a:txBody>
                  <a:tcPr>
                    <a:solidFill>
                      <a:schemeClr val="accent2">
                        <a:lumMod val="60000"/>
                        <a:lumOff val="40000"/>
                      </a:schemeClr>
                    </a:solidFill>
                  </a:tcPr>
                </a:tc>
                <a:tc>
                  <a:txBody>
                    <a:bodyPr/>
                    <a:lstStyle/>
                    <a:p>
                      <a:pPr algn="l"/>
                      <a:r>
                        <a:rPr lang="en-PH" sz="1200" dirty="0" err="1"/>
                        <a:t>Tariray</a:t>
                      </a:r>
                      <a:endParaRPr lang="en-US" sz="1200" dirty="0"/>
                    </a:p>
                  </a:txBody>
                  <a:tcPr>
                    <a:solidFill>
                      <a:schemeClr val="accent2">
                        <a:lumMod val="60000"/>
                        <a:lumOff val="40000"/>
                      </a:schemeClr>
                    </a:solidFill>
                  </a:tcPr>
                </a:tc>
                <a:tc>
                  <a:txBody>
                    <a:bodyPr/>
                    <a:lstStyle/>
                    <a:p>
                      <a:pPr algn="l"/>
                      <a:r>
                        <a:rPr lang="en-PH" sz="1200" dirty="0"/>
                        <a:t>091704</a:t>
                      </a:r>
                      <a:endParaRPr lang="en-US" sz="1200" dirty="0"/>
                    </a:p>
                  </a:txBody>
                  <a:tcPr>
                    <a:solidFill>
                      <a:schemeClr val="accent2">
                        <a:lumMod val="60000"/>
                        <a:lumOff val="40000"/>
                      </a:schemeClr>
                    </a:solidFill>
                  </a:tcPr>
                </a:tc>
                <a:extLst>
                  <a:ext uri="{0D108BD9-81ED-4DB2-BD59-A6C34878D82A}">
                    <a16:rowId xmlns:a16="http://schemas.microsoft.com/office/drawing/2014/main" val="4063960854"/>
                  </a:ext>
                </a:extLst>
              </a:tr>
              <a:tr h="920230">
                <a:tc>
                  <a:txBody>
                    <a:bodyPr/>
                    <a:lstStyle/>
                    <a:p>
                      <a:r>
                        <a:rPr lang="en-PH" sz="1200" dirty="0"/>
                        <a:t>Adrian Villafuerte </a:t>
                      </a:r>
                      <a:endParaRPr lang="en-US" sz="1200" dirty="0"/>
                    </a:p>
                  </a:txBody>
                  <a:tcPr>
                    <a:solidFill>
                      <a:schemeClr val="accent2">
                        <a:lumMod val="60000"/>
                        <a:lumOff val="40000"/>
                      </a:schemeClr>
                    </a:solidFill>
                  </a:tcPr>
                </a:tc>
                <a:tc>
                  <a:txBody>
                    <a:bodyPr/>
                    <a:lstStyle/>
                    <a:p>
                      <a:r>
                        <a:rPr lang="en-PH" sz="1200" dirty="0"/>
                        <a:t>Adrian@gmail.com</a:t>
                      </a:r>
                      <a:endParaRPr lang="en-US" sz="1200" dirty="0"/>
                    </a:p>
                  </a:txBody>
                  <a:tcPr>
                    <a:solidFill>
                      <a:schemeClr val="accent2">
                        <a:lumMod val="60000"/>
                        <a:lumOff val="40000"/>
                      </a:schemeClr>
                    </a:solidFill>
                  </a:tcPr>
                </a:tc>
                <a:tc>
                  <a:txBody>
                    <a:bodyPr/>
                    <a:lstStyle/>
                    <a:p>
                      <a:r>
                        <a:rPr lang="en-PH" sz="1200" dirty="0"/>
                        <a:t>09305172783</a:t>
                      </a:r>
                      <a:endParaRPr lang="en-US" sz="1200" dirty="0"/>
                    </a:p>
                  </a:txBody>
                  <a:tcPr>
                    <a:solidFill>
                      <a:schemeClr val="accent2">
                        <a:lumMod val="60000"/>
                        <a:lumOff val="40000"/>
                      </a:schemeClr>
                    </a:solidFill>
                  </a:tcPr>
                </a:tc>
                <a:tc>
                  <a:txBody>
                    <a:bodyPr/>
                    <a:lstStyle/>
                    <a:p>
                      <a:r>
                        <a:rPr lang="en-PH" sz="1200" dirty="0" err="1"/>
                        <a:t>Andeng</a:t>
                      </a:r>
                      <a:endParaRPr lang="en-US" sz="1200" dirty="0"/>
                    </a:p>
                  </a:txBody>
                  <a:tcPr>
                    <a:solidFill>
                      <a:schemeClr val="accent2">
                        <a:lumMod val="60000"/>
                        <a:lumOff val="40000"/>
                      </a:schemeClr>
                    </a:solidFill>
                  </a:tcPr>
                </a:tc>
                <a:tc>
                  <a:txBody>
                    <a:bodyPr/>
                    <a:lstStyle/>
                    <a:p>
                      <a:r>
                        <a:rPr lang="en-PH" sz="1200" dirty="0"/>
                        <a:t>kidlat23</a:t>
                      </a:r>
                      <a:endParaRPr lang="en-US" sz="1200" dirty="0"/>
                    </a:p>
                  </a:txBody>
                  <a:tcPr>
                    <a:solidFill>
                      <a:schemeClr val="accent2">
                        <a:lumMod val="60000"/>
                        <a:lumOff val="40000"/>
                      </a:schemeClr>
                    </a:solidFill>
                  </a:tcPr>
                </a:tc>
                <a:extLst>
                  <a:ext uri="{0D108BD9-81ED-4DB2-BD59-A6C34878D82A}">
                    <a16:rowId xmlns:a16="http://schemas.microsoft.com/office/drawing/2014/main" val="1674324965"/>
                  </a:ext>
                </a:extLst>
              </a:tr>
              <a:tr h="1288322">
                <a:tc>
                  <a:txBody>
                    <a:bodyPr/>
                    <a:lstStyle/>
                    <a:p>
                      <a:r>
                        <a:rPr lang="en-PH" sz="1200" dirty="0" err="1"/>
                        <a:t>Jennon</a:t>
                      </a:r>
                      <a:r>
                        <a:rPr lang="en-PH" sz="1200" dirty="0"/>
                        <a:t> Gatchalian</a:t>
                      </a:r>
                      <a:endParaRPr lang="en-US" sz="1200" dirty="0"/>
                    </a:p>
                  </a:txBody>
                  <a:tcPr>
                    <a:solidFill>
                      <a:schemeClr val="accent2">
                        <a:lumMod val="60000"/>
                        <a:lumOff val="40000"/>
                      </a:schemeClr>
                    </a:solidFill>
                  </a:tcPr>
                </a:tc>
                <a:tc>
                  <a:txBody>
                    <a:bodyPr/>
                    <a:lstStyle/>
                    <a:p>
                      <a:r>
                        <a:rPr lang="en-PH" sz="1200" dirty="0"/>
                        <a:t>markjennongatchalian@gmail.com</a:t>
                      </a:r>
                      <a:endParaRPr lang="en-US" sz="1200" dirty="0"/>
                    </a:p>
                  </a:txBody>
                  <a:tcPr>
                    <a:solidFill>
                      <a:schemeClr val="accent2">
                        <a:lumMod val="60000"/>
                        <a:lumOff val="40000"/>
                      </a:schemeClr>
                    </a:solidFill>
                  </a:tcPr>
                </a:tc>
                <a:tc>
                  <a:txBody>
                    <a:bodyPr/>
                    <a:lstStyle/>
                    <a:p>
                      <a:r>
                        <a:rPr lang="en-PH" sz="1200" dirty="0"/>
                        <a:t>09765432138</a:t>
                      </a:r>
                      <a:endParaRPr lang="en-US" sz="1200" dirty="0"/>
                    </a:p>
                  </a:txBody>
                  <a:tcPr>
                    <a:solidFill>
                      <a:schemeClr val="accent2">
                        <a:lumMod val="60000"/>
                        <a:lumOff val="40000"/>
                      </a:schemeClr>
                    </a:solidFill>
                  </a:tcPr>
                </a:tc>
                <a:tc>
                  <a:txBody>
                    <a:bodyPr/>
                    <a:lstStyle/>
                    <a:p>
                      <a:r>
                        <a:rPr lang="en-PH" sz="1200" dirty="0" err="1"/>
                        <a:t>Makmak</a:t>
                      </a:r>
                      <a:endParaRPr lang="en-US" sz="1200" dirty="0"/>
                    </a:p>
                  </a:txBody>
                  <a:tcPr>
                    <a:solidFill>
                      <a:schemeClr val="accent2">
                        <a:lumMod val="60000"/>
                        <a:lumOff val="40000"/>
                      </a:schemeClr>
                    </a:solidFill>
                  </a:tcPr>
                </a:tc>
                <a:tc>
                  <a:txBody>
                    <a:bodyPr/>
                    <a:lstStyle/>
                    <a:p>
                      <a:r>
                        <a:rPr lang="en-PH" sz="1200" dirty="0"/>
                        <a:t>mak1234</a:t>
                      </a:r>
                      <a:endParaRPr lang="en-US" sz="1200" dirty="0"/>
                    </a:p>
                  </a:txBody>
                  <a:tcPr>
                    <a:solidFill>
                      <a:schemeClr val="accent2">
                        <a:lumMod val="60000"/>
                        <a:lumOff val="40000"/>
                      </a:schemeClr>
                    </a:solidFill>
                  </a:tcPr>
                </a:tc>
                <a:extLst>
                  <a:ext uri="{0D108BD9-81ED-4DB2-BD59-A6C34878D82A}">
                    <a16:rowId xmlns:a16="http://schemas.microsoft.com/office/drawing/2014/main" val="129699450"/>
                  </a:ext>
                </a:extLst>
              </a:tr>
              <a:tr h="838076">
                <a:tc>
                  <a:txBody>
                    <a:bodyPr/>
                    <a:lstStyle/>
                    <a:p>
                      <a:endParaRPr lang="en-US" sz="1600" dirty="0"/>
                    </a:p>
                  </a:txBody>
                  <a:tcPr>
                    <a:solidFill>
                      <a:schemeClr val="accent2">
                        <a:lumMod val="60000"/>
                        <a:lumOff val="40000"/>
                      </a:schemeClr>
                    </a:solidFill>
                  </a:tcPr>
                </a:tc>
                <a:tc>
                  <a:txBody>
                    <a:bodyPr/>
                    <a:lstStyle/>
                    <a:p>
                      <a:endParaRPr lang="en-US" sz="1600" dirty="0"/>
                    </a:p>
                  </a:txBody>
                  <a:tcPr>
                    <a:solidFill>
                      <a:schemeClr val="accent2">
                        <a:lumMod val="60000"/>
                        <a:lumOff val="40000"/>
                      </a:schemeClr>
                    </a:solidFill>
                  </a:tcPr>
                </a:tc>
                <a:tc>
                  <a:txBody>
                    <a:bodyPr/>
                    <a:lstStyle/>
                    <a:p>
                      <a:endParaRPr lang="en-US" sz="1600" dirty="0"/>
                    </a:p>
                  </a:txBody>
                  <a:tcPr>
                    <a:solidFill>
                      <a:schemeClr val="accent2">
                        <a:lumMod val="60000"/>
                        <a:lumOff val="40000"/>
                      </a:schemeClr>
                    </a:solidFill>
                  </a:tcPr>
                </a:tc>
                <a:tc>
                  <a:txBody>
                    <a:bodyPr/>
                    <a:lstStyle/>
                    <a:p>
                      <a:endParaRPr lang="en-US" sz="1600" dirty="0"/>
                    </a:p>
                  </a:txBody>
                  <a:tcPr>
                    <a:solidFill>
                      <a:schemeClr val="accent2">
                        <a:lumMod val="60000"/>
                        <a:lumOff val="40000"/>
                      </a:schemeClr>
                    </a:solidFill>
                  </a:tcPr>
                </a:tc>
                <a:tc>
                  <a:txBody>
                    <a:bodyPr/>
                    <a:lstStyle/>
                    <a:p>
                      <a:endParaRPr lang="en-US" sz="1600" dirty="0"/>
                    </a:p>
                  </a:txBody>
                  <a:tcPr>
                    <a:solidFill>
                      <a:schemeClr val="accent2">
                        <a:lumMod val="60000"/>
                        <a:lumOff val="40000"/>
                      </a:schemeClr>
                    </a:solidFill>
                  </a:tcPr>
                </a:tc>
                <a:extLst>
                  <a:ext uri="{0D108BD9-81ED-4DB2-BD59-A6C34878D82A}">
                    <a16:rowId xmlns:a16="http://schemas.microsoft.com/office/drawing/2014/main" val="2170599569"/>
                  </a:ext>
                </a:extLst>
              </a:tr>
            </a:tbl>
          </a:graphicData>
        </a:graphic>
      </p:graphicFrame>
      <p:sp>
        <p:nvSpPr>
          <p:cNvPr id="33" name="Rectangle 32">
            <a:hlinkClick r:id="rId10" action="ppaction://hlinksldjump"/>
            <a:extLst>
              <a:ext uri="{FF2B5EF4-FFF2-40B4-BE49-F238E27FC236}">
                <a16:creationId xmlns:a16="http://schemas.microsoft.com/office/drawing/2014/main" id="{8DF4DEB6-D4F6-AC82-E855-A2A4B7806F71}"/>
              </a:ext>
            </a:extLst>
          </p:cNvPr>
          <p:cNvSpPr/>
          <p:nvPr/>
        </p:nvSpPr>
        <p:spPr>
          <a:xfrm>
            <a:off x="7507899" y="1002683"/>
            <a:ext cx="2681130" cy="385797"/>
          </a:xfrm>
          <a:prstGeom prst="rect">
            <a:avLst/>
          </a:prstGeom>
          <a:solidFill>
            <a:schemeClr val="accent2">
              <a:lumMod val="40000"/>
              <a:lumOff val="6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Bookman Old Style" panose="02050604050505020204" pitchFamily="18" charset="0"/>
            </a:endParaRPr>
          </a:p>
        </p:txBody>
      </p:sp>
      <p:pic>
        <p:nvPicPr>
          <p:cNvPr id="9" name="Picture 8" descr="A black circle with a black background&#10;&#10;Description automatically generated">
            <a:extLst>
              <a:ext uri="{FF2B5EF4-FFF2-40B4-BE49-F238E27FC236}">
                <a16:creationId xmlns:a16="http://schemas.microsoft.com/office/drawing/2014/main" id="{B6EAAA1A-83CF-BAEC-F1CE-EA8BCD7825F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02336" y="1084027"/>
            <a:ext cx="203200" cy="203200"/>
          </a:xfrm>
          <a:prstGeom prst="rect">
            <a:avLst/>
          </a:prstGeom>
        </p:spPr>
      </p:pic>
      <p:sp>
        <p:nvSpPr>
          <p:cNvPr id="2" name="TextBox 1">
            <a:extLst>
              <a:ext uri="{FF2B5EF4-FFF2-40B4-BE49-F238E27FC236}">
                <a16:creationId xmlns:a16="http://schemas.microsoft.com/office/drawing/2014/main" id="{E8CDECBA-7B91-0E11-5EF6-4C1EB8A1FCB1}"/>
              </a:ext>
            </a:extLst>
          </p:cNvPr>
          <p:cNvSpPr txBox="1"/>
          <p:nvPr/>
        </p:nvSpPr>
        <p:spPr>
          <a:xfrm>
            <a:off x="6528752" y="1031788"/>
            <a:ext cx="1228397" cy="400110"/>
          </a:xfrm>
          <a:prstGeom prst="rect">
            <a:avLst/>
          </a:prstGeom>
          <a:noFill/>
        </p:spPr>
        <p:txBody>
          <a:bodyPr wrap="square" rtlCol="0">
            <a:spAutoFit/>
          </a:bodyPr>
          <a:lstStyle/>
          <a:p>
            <a:r>
              <a:rPr lang="en-PH" sz="2000" b="1" dirty="0">
                <a:solidFill>
                  <a:schemeClr val="bg1"/>
                </a:solidFill>
                <a:latin typeface="Book man old style"/>
              </a:rPr>
              <a:t>Search:</a:t>
            </a:r>
            <a:endParaRPr lang="en-US" sz="2000" b="1" dirty="0">
              <a:solidFill>
                <a:schemeClr val="bg1"/>
              </a:solidFill>
              <a:latin typeface="Book man old style"/>
            </a:endParaRPr>
          </a:p>
        </p:txBody>
      </p:sp>
      <p:sp>
        <p:nvSpPr>
          <p:cNvPr id="11" name="Rectangle 10">
            <a:extLst>
              <a:ext uri="{FF2B5EF4-FFF2-40B4-BE49-F238E27FC236}">
                <a16:creationId xmlns:a16="http://schemas.microsoft.com/office/drawing/2014/main" id="{6EC52EB6-DAA8-257C-4F04-0CC0F73E4FD9}"/>
              </a:ext>
            </a:extLst>
          </p:cNvPr>
          <p:cNvSpPr/>
          <p:nvPr/>
        </p:nvSpPr>
        <p:spPr>
          <a:xfrm>
            <a:off x="2689537" y="2244733"/>
            <a:ext cx="2847300" cy="4221977"/>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4CC7A31-29FA-23EC-7728-510308BFF578}"/>
              </a:ext>
            </a:extLst>
          </p:cNvPr>
          <p:cNvSpPr/>
          <p:nvPr/>
        </p:nvSpPr>
        <p:spPr>
          <a:xfrm>
            <a:off x="2993801" y="2553494"/>
            <a:ext cx="2263393" cy="246777"/>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4" name="Rectangle 33">
            <a:extLst>
              <a:ext uri="{FF2B5EF4-FFF2-40B4-BE49-F238E27FC236}">
                <a16:creationId xmlns:a16="http://schemas.microsoft.com/office/drawing/2014/main" id="{8DD5C821-B6CD-2B97-ED46-0E0603EC8573}"/>
              </a:ext>
            </a:extLst>
          </p:cNvPr>
          <p:cNvSpPr/>
          <p:nvPr/>
        </p:nvSpPr>
        <p:spPr>
          <a:xfrm>
            <a:off x="2976573" y="3047204"/>
            <a:ext cx="2263393" cy="246777"/>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5" name="Rectangle 34">
            <a:extLst>
              <a:ext uri="{FF2B5EF4-FFF2-40B4-BE49-F238E27FC236}">
                <a16:creationId xmlns:a16="http://schemas.microsoft.com/office/drawing/2014/main" id="{67B00781-B183-6217-C3A4-A824C394D0C6}"/>
              </a:ext>
            </a:extLst>
          </p:cNvPr>
          <p:cNvSpPr/>
          <p:nvPr/>
        </p:nvSpPr>
        <p:spPr>
          <a:xfrm>
            <a:off x="2993802" y="3540914"/>
            <a:ext cx="2263393" cy="246777"/>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 name="Rectangle 35">
            <a:extLst>
              <a:ext uri="{FF2B5EF4-FFF2-40B4-BE49-F238E27FC236}">
                <a16:creationId xmlns:a16="http://schemas.microsoft.com/office/drawing/2014/main" id="{0813C159-1841-3802-B56A-B6A052A84FE5}"/>
              </a:ext>
            </a:extLst>
          </p:cNvPr>
          <p:cNvSpPr/>
          <p:nvPr/>
        </p:nvSpPr>
        <p:spPr>
          <a:xfrm>
            <a:off x="2976574" y="4599048"/>
            <a:ext cx="2263393" cy="246777"/>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 name="Rectangle 36">
            <a:extLst>
              <a:ext uri="{FF2B5EF4-FFF2-40B4-BE49-F238E27FC236}">
                <a16:creationId xmlns:a16="http://schemas.microsoft.com/office/drawing/2014/main" id="{C488BB6A-51F8-9091-C284-A31900FF4F37}"/>
              </a:ext>
            </a:extLst>
          </p:cNvPr>
          <p:cNvSpPr/>
          <p:nvPr/>
        </p:nvSpPr>
        <p:spPr>
          <a:xfrm>
            <a:off x="2976573" y="4045776"/>
            <a:ext cx="2263393" cy="246777"/>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Rectangle 37">
            <a:extLst>
              <a:ext uri="{FF2B5EF4-FFF2-40B4-BE49-F238E27FC236}">
                <a16:creationId xmlns:a16="http://schemas.microsoft.com/office/drawing/2014/main" id="{EACEBF2F-86AC-4DAA-062E-E4F736143904}"/>
              </a:ext>
            </a:extLst>
          </p:cNvPr>
          <p:cNvSpPr/>
          <p:nvPr/>
        </p:nvSpPr>
        <p:spPr>
          <a:xfrm>
            <a:off x="2993803" y="5166369"/>
            <a:ext cx="2263393" cy="246777"/>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9" name="TextBox 38">
            <a:extLst>
              <a:ext uri="{FF2B5EF4-FFF2-40B4-BE49-F238E27FC236}">
                <a16:creationId xmlns:a16="http://schemas.microsoft.com/office/drawing/2014/main" id="{3166A883-8D7D-FDE0-61FC-517D9E60C0A8}"/>
              </a:ext>
            </a:extLst>
          </p:cNvPr>
          <p:cNvSpPr txBox="1"/>
          <p:nvPr/>
        </p:nvSpPr>
        <p:spPr>
          <a:xfrm>
            <a:off x="2751240" y="2244733"/>
            <a:ext cx="1153355" cy="276999"/>
          </a:xfrm>
          <a:prstGeom prst="rect">
            <a:avLst/>
          </a:prstGeom>
          <a:noFill/>
        </p:spPr>
        <p:txBody>
          <a:bodyPr wrap="square" rtlCol="0">
            <a:spAutoFit/>
          </a:bodyPr>
          <a:lstStyle/>
          <a:p>
            <a:r>
              <a:rPr lang="en-PH" sz="1200" b="1" dirty="0" err="1">
                <a:latin typeface="Bookman Old Style" panose="02050604050505020204" pitchFamily="18" charset="0"/>
              </a:rPr>
              <a:t>Firstname</a:t>
            </a:r>
            <a:r>
              <a:rPr lang="en-PH" sz="1200" b="1" dirty="0">
                <a:latin typeface="Bookman Old Style" panose="02050604050505020204" pitchFamily="18" charset="0"/>
              </a:rPr>
              <a:t>:</a:t>
            </a:r>
            <a:endParaRPr lang="en-US" sz="1200" b="1" dirty="0">
              <a:latin typeface="Bookman Old Style" panose="02050604050505020204" pitchFamily="18" charset="0"/>
            </a:endParaRPr>
          </a:p>
        </p:txBody>
      </p:sp>
      <p:sp>
        <p:nvSpPr>
          <p:cNvPr id="40" name="TextBox 39">
            <a:extLst>
              <a:ext uri="{FF2B5EF4-FFF2-40B4-BE49-F238E27FC236}">
                <a16:creationId xmlns:a16="http://schemas.microsoft.com/office/drawing/2014/main" id="{BA8B1693-EE55-9765-1A30-01D39859A895}"/>
              </a:ext>
            </a:extLst>
          </p:cNvPr>
          <p:cNvSpPr txBox="1"/>
          <p:nvPr/>
        </p:nvSpPr>
        <p:spPr>
          <a:xfrm>
            <a:off x="2770914" y="2744034"/>
            <a:ext cx="1153355" cy="276999"/>
          </a:xfrm>
          <a:prstGeom prst="rect">
            <a:avLst/>
          </a:prstGeom>
          <a:noFill/>
        </p:spPr>
        <p:txBody>
          <a:bodyPr wrap="square" rtlCol="0">
            <a:spAutoFit/>
          </a:bodyPr>
          <a:lstStyle/>
          <a:p>
            <a:r>
              <a:rPr lang="en-PH" sz="1200" b="1" dirty="0" err="1">
                <a:latin typeface="Bookman Old Style" panose="02050604050505020204" pitchFamily="18" charset="0"/>
              </a:rPr>
              <a:t>Lastname</a:t>
            </a:r>
            <a:r>
              <a:rPr lang="en-PH" sz="1200" b="1" dirty="0">
                <a:latin typeface="Bookman Old Style" panose="02050604050505020204" pitchFamily="18" charset="0"/>
              </a:rPr>
              <a:t>:</a:t>
            </a:r>
            <a:endParaRPr lang="en-US" sz="1200" b="1" dirty="0">
              <a:latin typeface="Bookman Old Style" panose="02050604050505020204" pitchFamily="18" charset="0"/>
            </a:endParaRPr>
          </a:p>
        </p:txBody>
      </p:sp>
      <p:sp>
        <p:nvSpPr>
          <p:cNvPr id="41" name="TextBox 40">
            <a:extLst>
              <a:ext uri="{FF2B5EF4-FFF2-40B4-BE49-F238E27FC236}">
                <a16:creationId xmlns:a16="http://schemas.microsoft.com/office/drawing/2014/main" id="{664BB8C4-EC37-9A08-9C6E-CBF1B2A1A69D}"/>
              </a:ext>
            </a:extLst>
          </p:cNvPr>
          <p:cNvSpPr txBox="1"/>
          <p:nvPr/>
        </p:nvSpPr>
        <p:spPr>
          <a:xfrm>
            <a:off x="2777023" y="3257945"/>
            <a:ext cx="1153355" cy="276999"/>
          </a:xfrm>
          <a:prstGeom prst="rect">
            <a:avLst/>
          </a:prstGeom>
          <a:noFill/>
        </p:spPr>
        <p:txBody>
          <a:bodyPr wrap="square" rtlCol="0">
            <a:spAutoFit/>
          </a:bodyPr>
          <a:lstStyle/>
          <a:p>
            <a:r>
              <a:rPr lang="en-PH" sz="1200" b="1" dirty="0">
                <a:latin typeface="Bookman Old Style" panose="02050604050505020204" pitchFamily="18" charset="0"/>
              </a:rPr>
              <a:t>Email:</a:t>
            </a:r>
            <a:endParaRPr lang="en-US" sz="1200" b="1" dirty="0">
              <a:latin typeface="Bookman Old Style" panose="02050604050505020204" pitchFamily="18" charset="0"/>
            </a:endParaRPr>
          </a:p>
        </p:txBody>
      </p:sp>
      <p:sp>
        <p:nvSpPr>
          <p:cNvPr id="42" name="TextBox 41">
            <a:extLst>
              <a:ext uri="{FF2B5EF4-FFF2-40B4-BE49-F238E27FC236}">
                <a16:creationId xmlns:a16="http://schemas.microsoft.com/office/drawing/2014/main" id="{6E017240-C0BB-C4E7-F0B3-AB59878B009C}"/>
              </a:ext>
            </a:extLst>
          </p:cNvPr>
          <p:cNvSpPr txBox="1"/>
          <p:nvPr/>
        </p:nvSpPr>
        <p:spPr>
          <a:xfrm>
            <a:off x="2781397" y="3741410"/>
            <a:ext cx="1153355" cy="276999"/>
          </a:xfrm>
          <a:prstGeom prst="rect">
            <a:avLst/>
          </a:prstGeom>
          <a:noFill/>
        </p:spPr>
        <p:txBody>
          <a:bodyPr wrap="square" rtlCol="0">
            <a:spAutoFit/>
          </a:bodyPr>
          <a:lstStyle/>
          <a:p>
            <a:r>
              <a:rPr lang="en-PH" sz="1200" b="1" dirty="0" err="1">
                <a:latin typeface="Bookman Old Style" panose="02050604050505020204" pitchFamily="18" charset="0"/>
              </a:rPr>
              <a:t>Contactno</a:t>
            </a:r>
            <a:r>
              <a:rPr lang="en-PH" sz="1200" b="1" dirty="0">
                <a:latin typeface="Bookman Old Style" panose="02050604050505020204" pitchFamily="18" charset="0"/>
              </a:rPr>
              <a:t>:</a:t>
            </a:r>
            <a:endParaRPr lang="en-US" sz="1200" b="1" dirty="0">
              <a:latin typeface="Bookman Old Style" panose="02050604050505020204" pitchFamily="18" charset="0"/>
            </a:endParaRPr>
          </a:p>
        </p:txBody>
      </p:sp>
      <p:sp>
        <p:nvSpPr>
          <p:cNvPr id="43" name="TextBox 42">
            <a:extLst>
              <a:ext uri="{FF2B5EF4-FFF2-40B4-BE49-F238E27FC236}">
                <a16:creationId xmlns:a16="http://schemas.microsoft.com/office/drawing/2014/main" id="{EBDE4133-D25C-E75D-6664-52F2CB8D0306}"/>
              </a:ext>
            </a:extLst>
          </p:cNvPr>
          <p:cNvSpPr txBox="1"/>
          <p:nvPr/>
        </p:nvSpPr>
        <p:spPr>
          <a:xfrm>
            <a:off x="2787099" y="4268906"/>
            <a:ext cx="1153355" cy="276999"/>
          </a:xfrm>
          <a:prstGeom prst="rect">
            <a:avLst/>
          </a:prstGeom>
          <a:noFill/>
        </p:spPr>
        <p:txBody>
          <a:bodyPr wrap="square" rtlCol="0">
            <a:spAutoFit/>
          </a:bodyPr>
          <a:lstStyle/>
          <a:p>
            <a:r>
              <a:rPr lang="en-PH" sz="1200" b="1" dirty="0">
                <a:latin typeface="Bookman Old Style" panose="02050604050505020204" pitchFamily="18" charset="0"/>
              </a:rPr>
              <a:t>Username:</a:t>
            </a:r>
            <a:endParaRPr lang="en-US" sz="1200" b="1" dirty="0">
              <a:latin typeface="Bookman Old Style" panose="02050604050505020204" pitchFamily="18" charset="0"/>
            </a:endParaRPr>
          </a:p>
        </p:txBody>
      </p:sp>
      <p:sp>
        <p:nvSpPr>
          <p:cNvPr id="44" name="TextBox 43">
            <a:extLst>
              <a:ext uri="{FF2B5EF4-FFF2-40B4-BE49-F238E27FC236}">
                <a16:creationId xmlns:a16="http://schemas.microsoft.com/office/drawing/2014/main" id="{84E391D9-094B-D9B9-F397-F7F736AE2F75}"/>
              </a:ext>
            </a:extLst>
          </p:cNvPr>
          <p:cNvSpPr txBox="1"/>
          <p:nvPr/>
        </p:nvSpPr>
        <p:spPr>
          <a:xfrm>
            <a:off x="2763213" y="4829404"/>
            <a:ext cx="1153355" cy="276999"/>
          </a:xfrm>
          <a:prstGeom prst="rect">
            <a:avLst/>
          </a:prstGeom>
          <a:noFill/>
        </p:spPr>
        <p:txBody>
          <a:bodyPr wrap="square" rtlCol="0">
            <a:spAutoFit/>
          </a:bodyPr>
          <a:lstStyle/>
          <a:p>
            <a:r>
              <a:rPr lang="en-PH" sz="1200" b="1" dirty="0">
                <a:latin typeface="Bookman Old Style" panose="02050604050505020204" pitchFamily="18" charset="0"/>
              </a:rPr>
              <a:t>Password:</a:t>
            </a:r>
            <a:endParaRPr lang="en-US" sz="1200" b="1" dirty="0">
              <a:latin typeface="Bookman Old Style" panose="02050604050505020204" pitchFamily="18" charset="0"/>
            </a:endParaRPr>
          </a:p>
        </p:txBody>
      </p:sp>
      <p:sp>
        <p:nvSpPr>
          <p:cNvPr id="47" name="Rectangle 46">
            <a:extLst>
              <a:ext uri="{FF2B5EF4-FFF2-40B4-BE49-F238E27FC236}">
                <a16:creationId xmlns:a16="http://schemas.microsoft.com/office/drawing/2014/main" id="{1E415709-3FF4-0831-D755-052190AE5BA6}"/>
              </a:ext>
            </a:extLst>
          </p:cNvPr>
          <p:cNvSpPr/>
          <p:nvPr/>
        </p:nvSpPr>
        <p:spPr>
          <a:xfrm>
            <a:off x="4347043" y="5643502"/>
            <a:ext cx="755559" cy="246777"/>
          </a:xfrm>
          <a:prstGeom prst="rect">
            <a:avLst/>
          </a:prstGeom>
          <a:solidFill>
            <a:schemeClr val="accent4">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200" b="1" dirty="0"/>
              <a:t>Add</a:t>
            </a:r>
            <a:endParaRPr lang="en-US" sz="1200" b="1" dirty="0"/>
          </a:p>
        </p:txBody>
      </p:sp>
      <p:sp>
        <p:nvSpPr>
          <p:cNvPr id="49" name="Rectangle 48">
            <a:extLst>
              <a:ext uri="{FF2B5EF4-FFF2-40B4-BE49-F238E27FC236}">
                <a16:creationId xmlns:a16="http://schemas.microsoft.com/office/drawing/2014/main" id="{A99914F5-D725-0BA0-CCF7-6846EC309E35}"/>
              </a:ext>
            </a:extLst>
          </p:cNvPr>
          <p:cNvSpPr/>
          <p:nvPr/>
        </p:nvSpPr>
        <p:spPr>
          <a:xfrm>
            <a:off x="3179194" y="5655274"/>
            <a:ext cx="755558" cy="246777"/>
          </a:xfrm>
          <a:prstGeom prst="rect">
            <a:avLst/>
          </a:prstGeom>
          <a:solidFill>
            <a:srgbClr val="00B050"/>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200" dirty="0"/>
              <a:t>Save</a:t>
            </a:r>
            <a:endParaRPr lang="en-US" sz="1200" dirty="0"/>
          </a:p>
        </p:txBody>
      </p:sp>
      <p:sp>
        <p:nvSpPr>
          <p:cNvPr id="50" name="Rectangle 49">
            <a:hlinkClick r:id="rId12" action="ppaction://hlinksldjump"/>
            <a:extLst>
              <a:ext uri="{FF2B5EF4-FFF2-40B4-BE49-F238E27FC236}">
                <a16:creationId xmlns:a16="http://schemas.microsoft.com/office/drawing/2014/main" id="{DEA4B272-3342-E9E4-2106-DC9DAF29D057}"/>
              </a:ext>
            </a:extLst>
          </p:cNvPr>
          <p:cNvSpPr/>
          <p:nvPr/>
        </p:nvSpPr>
        <p:spPr>
          <a:xfrm>
            <a:off x="3205611" y="6055106"/>
            <a:ext cx="755558" cy="246777"/>
          </a:xfrm>
          <a:prstGeom prst="rect">
            <a:avLst/>
          </a:prstGeom>
          <a:solidFill>
            <a:schemeClr val="accent2"/>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200" b="1" dirty="0"/>
              <a:t>Update</a:t>
            </a:r>
            <a:endParaRPr lang="en-US" sz="1200" b="1" dirty="0"/>
          </a:p>
        </p:txBody>
      </p:sp>
      <p:sp>
        <p:nvSpPr>
          <p:cNvPr id="51" name="Rectangle 50">
            <a:hlinkClick r:id="rId13" action="ppaction://hlinksldjump"/>
            <a:extLst>
              <a:ext uri="{FF2B5EF4-FFF2-40B4-BE49-F238E27FC236}">
                <a16:creationId xmlns:a16="http://schemas.microsoft.com/office/drawing/2014/main" id="{AA636680-E327-2F92-C649-44BA10B2F4FB}"/>
              </a:ext>
            </a:extLst>
          </p:cNvPr>
          <p:cNvSpPr/>
          <p:nvPr/>
        </p:nvSpPr>
        <p:spPr>
          <a:xfrm>
            <a:off x="4367204" y="6055106"/>
            <a:ext cx="745972" cy="246777"/>
          </a:xfrm>
          <a:prstGeom prst="rect">
            <a:avLst/>
          </a:prstGeom>
          <a:solidFill>
            <a:srgbClr val="C00000"/>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200" b="1" dirty="0"/>
              <a:t>Delete</a:t>
            </a:r>
            <a:endParaRPr lang="en-US" sz="1200" b="1" dirty="0"/>
          </a:p>
        </p:txBody>
      </p:sp>
      <p:sp>
        <p:nvSpPr>
          <p:cNvPr id="12" name="Rectangle 11">
            <a:extLst>
              <a:ext uri="{FF2B5EF4-FFF2-40B4-BE49-F238E27FC236}">
                <a16:creationId xmlns:a16="http://schemas.microsoft.com/office/drawing/2014/main" id="{4BE44393-F105-BA82-DB5B-ED36E9F838EC}"/>
              </a:ext>
            </a:extLst>
          </p:cNvPr>
          <p:cNvSpPr/>
          <p:nvPr/>
        </p:nvSpPr>
        <p:spPr>
          <a:xfrm>
            <a:off x="3499265" y="844386"/>
            <a:ext cx="1218008" cy="90835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                     </a:t>
            </a:r>
            <a:endParaRPr lang="en-US" dirty="0"/>
          </a:p>
        </p:txBody>
      </p:sp>
      <p:sp>
        <p:nvSpPr>
          <p:cNvPr id="15" name="Rectangle 14">
            <a:extLst>
              <a:ext uri="{FF2B5EF4-FFF2-40B4-BE49-F238E27FC236}">
                <a16:creationId xmlns:a16="http://schemas.microsoft.com/office/drawing/2014/main" id="{A77E948C-9D89-AC80-3841-B94B118B973C}"/>
              </a:ext>
            </a:extLst>
          </p:cNvPr>
          <p:cNvSpPr/>
          <p:nvPr/>
        </p:nvSpPr>
        <p:spPr>
          <a:xfrm>
            <a:off x="3730490" y="1860432"/>
            <a:ext cx="755558" cy="246777"/>
          </a:xfrm>
          <a:prstGeom prst="rect">
            <a:avLst/>
          </a:prstGeom>
          <a:solidFill>
            <a:schemeClr val="bg2">
              <a:lumMod val="5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200" b="1" dirty="0"/>
              <a:t>Upload</a:t>
            </a:r>
            <a:endParaRPr lang="en-US" sz="1200" b="1" dirty="0"/>
          </a:p>
        </p:txBody>
      </p:sp>
    </p:spTree>
    <p:extLst>
      <p:ext uri="{BB962C8B-B14F-4D97-AF65-F5344CB8AC3E}">
        <p14:creationId xmlns:p14="http://schemas.microsoft.com/office/powerpoint/2010/main" val="15819588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5D123-DC33-6C3F-B3BD-B114E5A98B5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E8DD1A3-1109-8F15-E059-7AFE9059F55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B4DACE29-8B31-16B4-43B7-7732C38D11D0}"/>
              </a:ext>
            </a:extLst>
          </p:cNvPr>
          <p:cNvSpPr/>
          <p:nvPr/>
        </p:nvSpPr>
        <p:spPr>
          <a:xfrm>
            <a:off x="297856" y="1507631"/>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0" name="Rectangle 19">
            <a:hlinkClick r:id="rId4" action="ppaction://hlinksldjump"/>
            <a:extLst>
              <a:ext uri="{FF2B5EF4-FFF2-40B4-BE49-F238E27FC236}">
                <a16:creationId xmlns:a16="http://schemas.microsoft.com/office/drawing/2014/main" id="{A0A9D797-A07E-3562-9099-DC51C34BF643}"/>
              </a:ext>
            </a:extLst>
          </p:cNvPr>
          <p:cNvSpPr/>
          <p:nvPr/>
        </p:nvSpPr>
        <p:spPr>
          <a:xfrm>
            <a:off x="427996" y="5005840"/>
            <a:ext cx="186461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3" name="Rectangle 22">
            <a:hlinkClick r:id="rId5" action="ppaction://hlinksldjump"/>
            <a:extLst>
              <a:ext uri="{FF2B5EF4-FFF2-40B4-BE49-F238E27FC236}">
                <a16:creationId xmlns:a16="http://schemas.microsoft.com/office/drawing/2014/main" id="{9015453F-8F17-86C3-C896-1448EB6813B4}"/>
              </a:ext>
            </a:extLst>
          </p:cNvPr>
          <p:cNvSpPr/>
          <p:nvPr/>
        </p:nvSpPr>
        <p:spPr>
          <a:xfrm>
            <a:off x="338900" y="5778663"/>
            <a:ext cx="2044149"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800" b="1" dirty="0">
                <a:ln w="0"/>
                <a:effectLst>
                  <a:outerShdw blurRad="38100" dist="19050" dir="2700000" algn="tl" rotWithShape="0">
                    <a:schemeClr val="dk1">
                      <a:alpha val="40000"/>
                    </a:schemeClr>
                  </a:outerShdw>
                </a:effectLst>
              </a:rPr>
              <a:t> US</a:t>
            </a:r>
            <a:endParaRPr lang="en-US" sz="2800" b="1" cap="none" spc="0" dirty="0">
              <a:ln w="0"/>
              <a:solidFill>
                <a:schemeClr val="tx1"/>
              </a:solidFill>
              <a:effectLst>
                <a:outerShdw blurRad="38100" dist="19050" dir="2700000" algn="tl" rotWithShape="0">
                  <a:schemeClr val="dk1">
                    <a:alpha val="40000"/>
                  </a:schemeClr>
                </a:outerShdw>
              </a:effectLst>
            </a:endParaRPr>
          </a:p>
        </p:txBody>
      </p:sp>
      <p:pic>
        <p:nvPicPr>
          <p:cNvPr id="25" name="Picture 24" descr="A logo of a person with a mustache and two cups&#10;&#10;Description automatically generated">
            <a:extLst>
              <a:ext uri="{FF2B5EF4-FFF2-40B4-BE49-F238E27FC236}">
                <a16:creationId xmlns:a16="http://schemas.microsoft.com/office/drawing/2014/main" id="{D1F146F0-4752-409E-5EDA-7D399F2378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156" y="84068"/>
            <a:ext cx="1983980" cy="1185182"/>
          </a:xfrm>
          <a:prstGeom prst="rect">
            <a:avLst/>
          </a:prstGeom>
          <a:scene3d>
            <a:camera prst="orthographicFront"/>
            <a:lightRig rig="threePt" dir="t"/>
          </a:scene3d>
          <a:sp3d>
            <a:bevelT w="114300" prst="artDeco"/>
          </a:sp3d>
        </p:spPr>
      </p:pic>
      <p:sp>
        <p:nvSpPr>
          <p:cNvPr id="14" name="Rectangle 13">
            <a:hlinkClick r:id="rId7" action="ppaction://hlinksldjump"/>
            <a:extLst>
              <a:ext uri="{FF2B5EF4-FFF2-40B4-BE49-F238E27FC236}">
                <a16:creationId xmlns:a16="http://schemas.microsoft.com/office/drawing/2014/main" id="{4B221286-F2B0-E224-9FEF-D3CC0D1F4977}"/>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8" name="Rectangle 7">
            <a:hlinkClick r:id="rId8" action="ppaction://hlinksldjump"/>
            <a:extLst>
              <a:ext uri="{FF2B5EF4-FFF2-40B4-BE49-F238E27FC236}">
                <a16:creationId xmlns:a16="http://schemas.microsoft.com/office/drawing/2014/main" id="{F8BF1CDE-6BFD-50F2-68A8-68A5526C822B}"/>
              </a:ext>
            </a:extLst>
          </p:cNvPr>
          <p:cNvSpPr/>
          <p:nvPr/>
        </p:nvSpPr>
        <p:spPr>
          <a:xfrm>
            <a:off x="694783" y="2516217"/>
            <a:ext cx="1404552"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3" name="Rectangle 12">
            <a:hlinkClick r:id="rId9" action="ppaction://hlinksldjump"/>
            <a:extLst>
              <a:ext uri="{FF2B5EF4-FFF2-40B4-BE49-F238E27FC236}">
                <a16:creationId xmlns:a16="http://schemas.microsoft.com/office/drawing/2014/main" id="{857FB2F8-B66B-9E5A-DA9F-315C0B166BA9}"/>
              </a:ext>
            </a:extLst>
          </p:cNvPr>
          <p:cNvSpPr/>
          <p:nvPr/>
        </p:nvSpPr>
        <p:spPr>
          <a:xfrm>
            <a:off x="352542" y="3426996"/>
            <a:ext cx="2089034"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rPr>
              <a:t>I</a:t>
            </a:r>
            <a:r>
              <a:rPr lang="en-US" sz="2400" b="1" dirty="0">
                <a:ln w="0"/>
                <a:effectLst>
                  <a:outerShdw blurRad="38100" dist="19050" dir="2700000" algn="tl" rotWithShape="0">
                    <a:schemeClr val="dk1">
                      <a:alpha val="40000"/>
                    </a:schemeClr>
                  </a:outerShdw>
                </a:effectLst>
                <a:latin typeface="Bookman Old Style" panose="02050604050505020204" pitchFamily="18" charset="0"/>
              </a:rPr>
              <a:t>NVENTORY</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6" name="Rectangle 5">
            <a:extLst>
              <a:ext uri="{FF2B5EF4-FFF2-40B4-BE49-F238E27FC236}">
                <a16:creationId xmlns:a16="http://schemas.microsoft.com/office/drawing/2014/main" id="{FD5EB29D-2A7C-2528-2E0C-BDD83D75B418}"/>
              </a:ext>
            </a:extLst>
          </p:cNvPr>
          <p:cNvSpPr/>
          <p:nvPr/>
        </p:nvSpPr>
        <p:spPr>
          <a:xfrm>
            <a:off x="2576793" y="157406"/>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sp>
        <p:nvSpPr>
          <p:cNvPr id="7" name="Rectangle 6">
            <a:extLst>
              <a:ext uri="{FF2B5EF4-FFF2-40B4-BE49-F238E27FC236}">
                <a16:creationId xmlns:a16="http://schemas.microsoft.com/office/drawing/2014/main" id="{5122D430-8838-EA4A-3EBA-E3A543FD6F4F}"/>
              </a:ext>
            </a:extLst>
          </p:cNvPr>
          <p:cNvSpPr/>
          <p:nvPr/>
        </p:nvSpPr>
        <p:spPr>
          <a:xfrm>
            <a:off x="325349" y="4152886"/>
            <a:ext cx="2021154" cy="622490"/>
          </a:xfrm>
          <a:prstGeom prst="rect">
            <a:avLst/>
          </a:prstGeom>
          <a:solidFill>
            <a:schemeClr val="accent2"/>
          </a:solidFill>
          <a:ln>
            <a:solidFill>
              <a:schemeClr val="bg2"/>
            </a:solidFill>
          </a:ln>
          <a:effectLst>
            <a:glow rad="1397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B3134B-231F-7ACC-929B-E7549DDEE3BC}"/>
              </a:ext>
            </a:extLst>
          </p:cNvPr>
          <p:cNvSpPr/>
          <p:nvPr/>
        </p:nvSpPr>
        <p:spPr>
          <a:xfrm>
            <a:off x="424689" y="4249751"/>
            <a:ext cx="1556836"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latin typeface="Bookman Old Style" panose="02050604050505020204" pitchFamily="18" charset="0"/>
              </a:rPr>
              <a:t>   STAFF</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graphicFrame>
        <p:nvGraphicFramePr>
          <p:cNvPr id="16" name="Table 15">
            <a:extLst>
              <a:ext uri="{FF2B5EF4-FFF2-40B4-BE49-F238E27FC236}">
                <a16:creationId xmlns:a16="http://schemas.microsoft.com/office/drawing/2014/main" id="{7120EE71-9BB3-2F75-42ED-E08FE0F1C7FB}"/>
              </a:ext>
            </a:extLst>
          </p:cNvPr>
          <p:cNvGraphicFramePr>
            <a:graphicFrameLocks noGrp="1"/>
          </p:cNvGraphicFramePr>
          <p:nvPr>
            <p:extLst>
              <p:ext uri="{D42A27DB-BD31-4B8C-83A1-F6EECF244321}">
                <p14:modId xmlns:p14="http://schemas.microsoft.com/office/powerpoint/2010/main" val="1969303842"/>
              </p:ext>
            </p:extLst>
          </p:nvPr>
        </p:nvGraphicFramePr>
        <p:xfrm>
          <a:off x="6302129" y="1475315"/>
          <a:ext cx="5676511" cy="4959081"/>
        </p:xfrm>
        <a:graphic>
          <a:graphicData uri="http://schemas.openxmlformats.org/drawingml/2006/table">
            <a:tbl>
              <a:tblPr firstRow="1" bandRow="1">
                <a:tableStyleId>{5C22544A-7EE6-4342-B048-85BDC9FD1C3A}</a:tableStyleId>
              </a:tblPr>
              <a:tblGrid>
                <a:gridCol w="1004674">
                  <a:extLst>
                    <a:ext uri="{9D8B030D-6E8A-4147-A177-3AD203B41FA5}">
                      <a16:colId xmlns:a16="http://schemas.microsoft.com/office/drawing/2014/main" val="823769526"/>
                    </a:ext>
                  </a:extLst>
                </a:gridCol>
                <a:gridCol w="1275135">
                  <a:extLst>
                    <a:ext uri="{9D8B030D-6E8A-4147-A177-3AD203B41FA5}">
                      <a16:colId xmlns:a16="http://schemas.microsoft.com/office/drawing/2014/main" val="2362139879"/>
                    </a:ext>
                  </a:extLst>
                </a:gridCol>
                <a:gridCol w="1255260">
                  <a:extLst>
                    <a:ext uri="{9D8B030D-6E8A-4147-A177-3AD203B41FA5}">
                      <a16:colId xmlns:a16="http://schemas.microsoft.com/office/drawing/2014/main" val="1806142927"/>
                    </a:ext>
                  </a:extLst>
                </a:gridCol>
                <a:gridCol w="1060478">
                  <a:extLst>
                    <a:ext uri="{9D8B030D-6E8A-4147-A177-3AD203B41FA5}">
                      <a16:colId xmlns:a16="http://schemas.microsoft.com/office/drawing/2014/main" val="2803649545"/>
                    </a:ext>
                  </a:extLst>
                </a:gridCol>
                <a:gridCol w="1080964">
                  <a:extLst>
                    <a:ext uri="{9D8B030D-6E8A-4147-A177-3AD203B41FA5}">
                      <a16:colId xmlns:a16="http://schemas.microsoft.com/office/drawing/2014/main" val="1794311351"/>
                    </a:ext>
                  </a:extLst>
                </a:gridCol>
              </a:tblGrid>
              <a:tr h="843361">
                <a:tc>
                  <a:txBody>
                    <a:bodyPr/>
                    <a:lstStyle/>
                    <a:p>
                      <a:pPr algn="ctr"/>
                      <a:r>
                        <a:rPr lang="en-PH" sz="1100" dirty="0" err="1"/>
                        <a:t>Fullname</a:t>
                      </a:r>
                      <a:endParaRPr lang="en-US" sz="1100" dirty="0"/>
                    </a:p>
                  </a:txBody>
                  <a:tcPr>
                    <a:solidFill>
                      <a:schemeClr val="accent2"/>
                    </a:solidFill>
                  </a:tcPr>
                </a:tc>
                <a:tc>
                  <a:txBody>
                    <a:bodyPr/>
                    <a:lstStyle/>
                    <a:p>
                      <a:pPr algn="ctr"/>
                      <a:r>
                        <a:rPr lang="en-PH" sz="1200" dirty="0"/>
                        <a:t>Email</a:t>
                      </a:r>
                      <a:endParaRPr lang="en-US" sz="1200" dirty="0"/>
                    </a:p>
                  </a:txBody>
                  <a:tcPr>
                    <a:solidFill>
                      <a:schemeClr val="accent2"/>
                    </a:solidFill>
                  </a:tcPr>
                </a:tc>
                <a:tc>
                  <a:txBody>
                    <a:bodyPr/>
                    <a:lstStyle/>
                    <a:p>
                      <a:pPr algn="ctr"/>
                      <a:r>
                        <a:rPr lang="en-PH" sz="1200" dirty="0"/>
                        <a:t>Contact no.</a:t>
                      </a:r>
                      <a:endParaRPr lang="en-US" sz="1200" dirty="0"/>
                    </a:p>
                  </a:txBody>
                  <a:tcPr>
                    <a:solidFill>
                      <a:schemeClr val="accent2"/>
                    </a:solidFill>
                  </a:tcPr>
                </a:tc>
                <a:tc>
                  <a:txBody>
                    <a:bodyPr/>
                    <a:lstStyle/>
                    <a:p>
                      <a:pPr algn="ctr"/>
                      <a:r>
                        <a:rPr lang="en-PH" sz="1200" dirty="0"/>
                        <a:t>Username</a:t>
                      </a:r>
                      <a:endParaRPr lang="en-US" sz="1200" dirty="0"/>
                    </a:p>
                  </a:txBody>
                  <a:tcPr>
                    <a:solidFill>
                      <a:schemeClr val="accent2"/>
                    </a:solidFill>
                  </a:tcPr>
                </a:tc>
                <a:tc>
                  <a:txBody>
                    <a:bodyPr/>
                    <a:lstStyle/>
                    <a:p>
                      <a:pPr algn="ctr"/>
                      <a:r>
                        <a:rPr lang="en-PH" sz="1200" dirty="0"/>
                        <a:t>Password</a:t>
                      </a:r>
                      <a:endParaRPr lang="en-US" sz="1200" dirty="0"/>
                    </a:p>
                  </a:txBody>
                  <a:tcPr>
                    <a:solidFill>
                      <a:schemeClr val="accent2"/>
                    </a:solidFill>
                  </a:tcPr>
                </a:tc>
                <a:extLst>
                  <a:ext uri="{0D108BD9-81ED-4DB2-BD59-A6C34878D82A}">
                    <a16:rowId xmlns:a16="http://schemas.microsoft.com/office/drawing/2014/main" val="3051336800"/>
                  </a:ext>
                </a:extLst>
              </a:tr>
              <a:tr h="1088816">
                <a:tc>
                  <a:txBody>
                    <a:bodyPr/>
                    <a:lstStyle/>
                    <a:p>
                      <a:pPr algn="l"/>
                      <a:r>
                        <a:rPr lang="en-PH" sz="1200" dirty="0"/>
                        <a:t>Jireh </a:t>
                      </a:r>
                      <a:r>
                        <a:rPr lang="en-PH" sz="1200" dirty="0" err="1"/>
                        <a:t>Versoza</a:t>
                      </a:r>
                      <a:endParaRPr lang="en-US" sz="1200" dirty="0"/>
                    </a:p>
                  </a:txBody>
                  <a:tcPr>
                    <a:solidFill>
                      <a:schemeClr val="accent2">
                        <a:lumMod val="60000"/>
                        <a:lumOff val="40000"/>
                      </a:schemeClr>
                    </a:solidFill>
                  </a:tcPr>
                </a:tc>
                <a:tc>
                  <a:txBody>
                    <a:bodyPr/>
                    <a:lstStyle/>
                    <a:p>
                      <a:pPr algn="l"/>
                      <a:r>
                        <a:rPr lang="en-PH" sz="1200" dirty="0"/>
                        <a:t>versozajireh@gmail.com</a:t>
                      </a:r>
                      <a:endParaRPr lang="en-US" sz="1200" dirty="0"/>
                    </a:p>
                  </a:txBody>
                  <a:tcPr>
                    <a:solidFill>
                      <a:schemeClr val="accent2">
                        <a:lumMod val="60000"/>
                        <a:lumOff val="40000"/>
                      </a:schemeClr>
                    </a:solidFill>
                  </a:tcPr>
                </a:tc>
                <a:tc>
                  <a:txBody>
                    <a:bodyPr/>
                    <a:lstStyle/>
                    <a:p>
                      <a:pPr algn="l"/>
                      <a:r>
                        <a:rPr lang="en-PH" sz="1200" dirty="0"/>
                        <a:t>09690619235</a:t>
                      </a:r>
                      <a:endParaRPr lang="en-US" sz="1200" dirty="0"/>
                    </a:p>
                  </a:txBody>
                  <a:tcPr>
                    <a:solidFill>
                      <a:schemeClr val="accent2">
                        <a:lumMod val="60000"/>
                        <a:lumOff val="40000"/>
                      </a:schemeClr>
                    </a:solidFill>
                  </a:tcPr>
                </a:tc>
                <a:tc>
                  <a:txBody>
                    <a:bodyPr/>
                    <a:lstStyle/>
                    <a:p>
                      <a:pPr algn="l"/>
                      <a:r>
                        <a:rPr lang="en-PH" sz="1200" dirty="0" err="1"/>
                        <a:t>Tariray</a:t>
                      </a:r>
                      <a:endParaRPr lang="en-US" sz="1200" dirty="0"/>
                    </a:p>
                  </a:txBody>
                  <a:tcPr>
                    <a:solidFill>
                      <a:schemeClr val="accent2">
                        <a:lumMod val="60000"/>
                        <a:lumOff val="40000"/>
                      </a:schemeClr>
                    </a:solidFill>
                  </a:tcPr>
                </a:tc>
                <a:tc>
                  <a:txBody>
                    <a:bodyPr/>
                    <a:lstStyle/>
                    <a:p>
                      <a:pPr algn="l"/>
                      <a:r>
                        <a:rPr lang="en-PH" sz="1200" dirty="0"/>
                        <a:t>091704</a:t>
                      </a:r>
                      <a:endParaRPr lang="en-US" sz="1200" dirty="0"/>
                    </a:p>
                  </a:txBody>
                  <a:tcPr>
                    <a:solidFill>
                      <a:schemeClr val="accent2">
                        <a:lumMod val="60000"/>
                        <a:lumOff val="40000"/>
                      </a:schemeClr>
                    </a:solidFill>
                  </a:tcPr>
                </a:tc>
                <a:extLst>
                  <a:ext uri="{0D108BD9-81ED-4DB2-BD59-A6C34878D82A}">
                    <a16:rowId xmlns:a16="http://schemas.microsoft.com/office/drawing/2014/main" val="4063960854"/>
                  </a:ext>
                </a:extLst>
              </a:tr>
              <a:tr h="914273">
                <a:tc>
                  <a:txBody>
                    <a:bodyPr/>
                    <a:lstStyle/>
                    <a:p>
                      <a:r>
                        <a:rPr lang="en-PH" sz="1200" dirty="0"/>
                        <a:t>Adrian </a:t>
                      </a:r>
                      <a:r>
                        <a:rPr lang="en-PH" sz="1200" dirty="0" err="1"/>
                        <a:t>Villafurte</a:t>
                      </a:r>
                      <a:r>
                        <a:rPr lang="en-PH" sz="1200" dirty="0"/>
                        <a:t> </a:t>
                      </a:r>
                      <a:endParaRPr lang="en-US" sz="1200" dirty="0"/>
                    </a:p>
                  </a:txBody>
                  <a:tcPr>
                    <a:solidFill>
                      <a:schemeClr val="accent2">
                        <a:lumMod val="60000"/>
                        <a:lumOff val="40000"/>
                      </a:schemeClr>
                    </a:solidFill>
                  </a:tcPr>
                </a:tc>
                <a:tc>
                  <a:txBody>
                    <a:bodyPr/>
                    <a:lstStyle/>
                    <a:p>
                      <a:r>
                        <a:rPr lang="en-PH" sz="1200" dirty="0"/>
                        <a:t>Adrian@gmail.com</a:t>
                      </a:r>
                      <a:endParaRPr lang="en-US" sz="1200" dirty="0"/>
                    </a:p>
                  </a:txBody>
                  <a:tcPr>
                    <a:solidFill>
                      <a:schemeClr val="accent2">
                        <a:lumMod val="60000"/>
                        <a:lumOff val="40000"/>
                      </a:schemeClr>
                    </a:solidFill>
                  </a:tcPr>
                </a:tc>
                <a:tc>
                  <a:txBody>
                    <a:bodyPr/>
                    <a:lstStyle/>
                    <a:p>
                      <a:r>
                        <a:rPr lang="en-PH" sz="1200" dirty="0"/>
                        <a:t>09305172783</a:t>
                      </a:r>
                      <a:endParaRPr lang="en-US" sz="1200" dirty="0"/>
                    </a:p>
                  </a:txBody>
                  <a:tcPr>
                    <a:solidFill>
                      <a:schemeClr val="accent2">
                        <a:lumMod val="60000"/>
                        <a:lumOff val="40000"/>
                      </a:schemeClr>
                    </a:solidFill>
                  </a:tcPr>
                </a:tc>
                <a:tc>
                  <a:txBody>
                    <a:bodyPr/>
                    <a:lstStyle/>
                    <a:p>
                      <a:r>
                        <a:rPr lang="en-PH" sz="1200" dirty="0" err="1"/>
                        <a:t>Andeng</a:t>
                      </a:r>
                      <a:endParaRPr lang="en-US" sz="1200" dirty="0"/>
                    </a:p>
                  </a:txBody>
                  <a:tcPr>
                    <a:solidFill>
                      <a:schemeClr val="accent2">
                        <a:lumMod val="60000"/>
                        <a:lumOff val="40000"/>
                      </a:schemeClr>
                    </a:solidFill>
                  </a:tcPr>
                </a:tc>
                <a:tc>
                  <a:txBody>
                    <a:bodyPr/>
                    <a:lstStyle/>
                    <a:p>
                      <a:r>
                        <a:rPr lang="en-PH" sz="1200" dirty="0"/>
                        <a:t>kidlat23</a:t>
                      </a:r>
                      <a:endParaRPr lang="en-US" sz="1200" dirty="0"/>
                    </a:p>
                  </a:txBody>
                  <a:tcPr>
                    <a:solidFill>
                      <a:schemeClr val="accent2">
                        <a:lumMod val="60000"/>
                        <a:lumOff val="40000"/>
                      </a:schemeClr>
                    </a:solidFill>
                  </a:tcPr>
                </a:tc>
                <a:extLst>
                  <a:ext uri="{0D108BD9-81ED-4DB2-BD59-A6C34878D82A}">
                    <a16:rowId xmlns:a16="http://schemas.microsoft.com/office/drawing/2014/main" val="1674324965"/>
                  </a:ext>
                </a:extLst>
              </a:tr>
              <a:tr h="1279981">
                <a:tc>
                  <a:txBody>
                    <a:bodyPr/>
                    <a:lstStyle/>
                    <a:p>
                      <a:r>
                        <a:rPr lang="en-PH" sz="1200" dirty="0" err="1"/>
                        <a:t>Jennon</a:t>
                      </a:r>
                      <a:r>
                        <a:rPr lang="en-PH" sz="1200" dirty="0"/>
                        <a:t> Gatchalian</a:t>
                      </a:r>
                      <a:endParaRPr lang="en-US" sz="1200" dirty="0"/>
                    </a:p>
                  </a:txBody>
                  <a:tcPr>
                    <a:solidFill>
                      <a:schemeClr val="accent2">
                        <a:lumMod val="60000"/>
                        <a:lumOff val="40000"/>
                      </a:schemeClr>
                    </a:solidFill>
                  </a:tcPr>
                </a:tc>
                <a:tc>
                  <a:txBody>
                    <a:bodyPr/>
                    <a:lstStyle/>
                    <a:p>
                      <a:r>
                        <a:rPr lang="en-PH" sz="1200" dirty="0"/>
                        <a:t>markjennongatchalian@gmail.com</a:t>
                      </a:r>
                      <a:endParaRPr lang="en-US" sz="1200" dirty="0"/>
                    </a:p>
                  </a:txBody>
                  <a:tcPr>
                    <a:solidFill>
                      <a:schemeClr val="accent2">
                        <a:lumMod val="60000"/>
                        <a:lumOff val="40000"/>
                      </a:schemeClr>
                    </a:solidFill>
                  </a:tcPr>
                </a:tc>
                <a:tc>
                  <a:txBody>
                    <a:bodyPr/>
                    <a:lstStyle/>
                    <a:p>
                      <a:r>
                        <a:rPr lang="en-PH" sz="1200" dirty="0"/>
                        <a:t>09765432138</a:t>
                      </a:r>
                      <a:endParaRPr lang="en-US" sz="1200" dirty="0"/>
                    </a:p>
                  </a:txBody>
                  <a:tcPr>
                    <a:solidFill>
                      <a:schemeClr val="accent2">
                        <a:lumMod val="60000"/>
                        <a:lumOff val="40000"/>
                      </a:schemeClr>
                    </a:solidFill>
                  </a:tcPr>
                </a:tc>
                <a:tc>
                  <a:txBody>
                    <a:bodyPr/>
                    <a:lstStyle/>
                    <a:p>
                      <a:r>
                        <a:rPr lang="en-PH" sz="1200" dirty="0" err="1"/>
                        <a:t>Makmak</a:t>
                      </a:r>
                      <a:endParaRPr lang="en-US" sz="1200" dirty="0"/>
                    </a:p>
                  </a:txBody>
                  <a:tcPr>
                    <a:solidFill>
                      <a:schemeClr val="accent2">
                        <a:lumMod val="60000"/>
                        <a:lumOff val="40000"/>
                      </a:schemeClr>
                    </a:solidFill>
                  </a:tcPr>
                </a:tc>
                <a:tc>
                  <a:txBody>
                    <a:bodyPr/>
                    <a:lstStyle/>
                    <a:p>
                      <a:r>
                        <a:rPr lang="en-PH" sz="1200" dirty="0"/>
                        <a:t>mak1234</a:t>
                      </a:r>
                      <a:endParaRPr lang="en-US" sz="1200" dirty="0"/>
                    </a:p>
                  </a:txBody>
                  <a:tcPr>
                    <a:solidFill>
                      <a:schemeClr val="accent2">
                        <a:lumMod val="60000"/>
                        <a:lumOff val="40000"/>
                      </a:schemeClr>
                    </a:solidFill>
                  </a:tcPr>
                </a:tc>
                <a:extLst>
                  <a:ext uri="{0D108BD9-81ED-4DB2-BD59-A6C34878D82A}">
                    <a16:rowId xmlns:a16="http://schemas.microsoft.com/office/drawing/2014/main" val="129699450"/>
                  </a:ext>
                </a:extLst>
              </a:tr>
              <a:tr h="832650">
                <a:tc>
                  <a:txBody>
                    <a:bodyPr/>
                    <a:lstStyle/>
                    <a:p>
                      <a:endParaRPr lang="en-US" sz="1600" dirty="0"/>
                    </a:p>
                  </a:txBody>
                  <a:tcPr>
                    <a:solidFill>
                      <a:schemeClr val="accent2">
                        <a:lumMod val="60000"/>
                        <a:lumOff val="40000"/>
                      </a:schemeClr>
                    </a:solidFill>
                  </a:tcPr>
                </a:tc>
                <a:tc>
                  <a:txBody>
                    <a:bodyPr/>
                    <a:lstStyle/>
                    <a:p>
                      <a:endParaRPr lang="en-US" sz="1600" dirty="0"/>
                    </a:p>
                  </a:txBody>
                  <a:tcPr>
                    <a:solidFill>
                      <a:schemeClr val="accent2">
                        <a:lumMod val="60000"/>
                        <a:lumOff val="40000"/>
                      </a:schemeClr>
                    </a:solidFill>
                  </a:tcPr>
                </a:tc>
                <a:tc>
                  <a:txBody>
                    <a:bodyPr/>
                    <a:lstStyle/>
                    <a:p>
                      <a:endParaRPr lang="en-US" sz="1600" dirty="0"/>
                    </a:p>
                  </a:txBody>
                  <a:tcPr>
                    <a:solidFill>
                      <a:schemeClr val="accent2">
                        <a:lumMod val="60000"/>
                        <a:lumOff val="40000"/>
                      </a:schemeClr>
                    </a:solidFill>
                  </a:tcPr>
                </a:tc>
                <a:tc>
                  <a:txBody>
                    <a:bodyPr/>
                    <a:lstStyle/>
                    <a:p>
                      <a:endParaRPr lang="en-US" sz="1600" dirty="0"/>
                    </a:p>
                  </a:txBody>
                  <a:tcPr>
                    <a:solidFill>
                      <a:schemeClr val="accent2">
                        <a:lumMod val="60000"/>
                        <a:lumOff val="40000"/>
                      </a:schemeClr>
                    </a:solidFill>
                  </a:tcPr>
                </a:tc>
                <a:tc>
                  <a:txBody>
                    <a:bodyPr/>
                    <a:lstStyle/>
                    <a:p>
                      <a:endParaRPr lang="en-US" sz="1600" dirty="0"/>
                    </a:p>
                  </a:txBody>
                  <a:tcPr>
                    <a:solidFill>
                      <a:schemeClr val="accent2">
                        <a:lumMod val="60000"/>
                        <a:lumOff val="40000"/>
                      </a:schemeClr>
                    </a:solidFill>
                  </a:tcPr>
                </a:tc>
                <a:extLst>
                  <a:ext uri="{0D108BD9-81ED-4DB2-BD59-A6C34878D82A}">
                    <a16:rowId xmlns:a16="http://schemas.microsoft.com/office/drawing/2014/main" val="2170599569"/>
                  </a:ext>
                </a:extLst>
              </a:tr>
            </a:tbl>
          </a:graphicData>
        </a:graphic>
      </p:graphicFrame>
      <p:sp>
        <p:nvSpPr>
          <p:cNvPr id="41" name="TextBox 40">
            <a:extLst>
              <a:ext uri="{FF2B5EF4-FFF2-40B4-BE49-F238E27FC236}">
                <a16:creationId xmlns:a16="http://schemas.microsoft.com/office/drawing/2014/main" id="{365C252F-4609-2D66-EF32-9B76A2FDF9B6}"/>
              </a:ext>
            </a:extLst>
          </p:cNvPr>
          <p:cNvSpPr txBox="1"/>
          <p:nvPr/>
        </p:nvSpPr>
        <p:spPr>
          <a:xfrm>
            <a:off x="2890891" y="2734192"/>
            <a:ext cx="1153355" cy="276999"/>
          </a:xfrm>
          <a:prstGeom prst="rect">
            <a:avLst/>
          </a:prstGeom>
          <a:noFill/>
        </p:spPr>
        <p:txBody>
          <a:bodyPr wrap="square" rtlCol="0">
            <a:spAutoFit/>
          </a:bodyPr>
          <a:lstStyle/>
          <a:p>
            <a:r>
              <a:rPr lang="en-PH" sz="1200" b="1" dirty="0">
                <a:latin typeface="Bookman Old Style" panose="02050604050505020204" pitchFamily="18" charset="0"/>
              </a:rPr>
              <a:t>Email:</a:t>
            </a:r>
            <a:endParaRPr lang="en-US" sz="1200" b="1" dirty="0">
              <a:latin typeface="Bookman Old Style" panose="02050604050505020204" pitchFamily="18" charset="0"/>
            </a:endParaRPr>
          </a:p>
        </p:txBody>
      </p:sp>
      <p:sp>
        <p:nvSpPr>
          <p:cNvPr id="46" name="Rectangle 45">
            <a:hlinkClick r:id="rId10" action="ppaction://hlinksldjump"/>
            <a:extLst>
              <a:ext uri="{FF2B5EF4-FFF2-40B4-BE49-F238E27FC236}">
                <a16:creationId xmlns:a16="http://schemas.microsoft.com/office/drawing/2014/main" id="{FE62354F-B116-35BE-D837-F6D4301A1D63}"/>
              </a:ext>
            </a:extLst>
          </p:cNvPr>
          <p:cNvSpPr/>
          <p:nvPr/>
        </p:nvSpPr>
        <p:spPr>
          <a:xfrm>
            <a:off x="7507899" y="1002683"/>
            <a:ext cx="2681130" cy="385797"/>
          </a:xfrm>
          <a:prstGeom prst="rect">
            <a:avLst/>
          </a:prstGeom>
          <a:solidFill>
            <a:schemeClr val="accent2">
              <a:lumMod val="40000"/>
              <a:lumOff val="6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Bookman Old Style" panose="02050604050505020204" pitchFamily="18" charset="0"/>
            </a:endParaRPr>
          </a:p>
        </p:txBody>
      </p:sp>
      <p:pic>
        <p:nvPicPr>
          <p:cNvPr id="48" name="Picture 47" descr="A black circle with a black background&#10;&#10;Description automatically generated">
            <a:extLst>
              <a:ext uri="{FF2B5EF4-FFF2-40B4-BE49-F238E27FC236}">
                <a16:creationId xmlns:a16="http://schemas.microsoft.com/office/drawing/2014/main" id="{1E3F5ECA-9EBA-AD87-E151-73FF7A40E4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02336" y="1084027"/>
            <a:ext cx="203200" cy="203200"/>
          </a:xfrm>
          <a:prstGeom prst="rect">
            <a:avLst/>
          </a:prstGeom>
        </p:spPr>
      </p:pic>
      <p:sp>
        <p:nvSpPr>
          <p:cNvPr id="52" name="TextBox 51">
            <a:extLst>
              <a:ext uri="{FF2B5EF4-FFF2-40B4-BE49-F238E27FC236}">
                <a16:creationId xmlns:a16="http://schemas.microsoft.com/office/drawing/2014/main" id="{085BCBAF-F785-BCF5-A06E-67E481A62281}"/>
              </a:ext>
            </a:extLst>
          </p:cNvPr>
          <p:cNvSpPr txBox="1"/>
          <p:nvPr/>
        </p:nvSpPr>
        <p:spPr>
          <a:xfrm>
            <a:off x="6528752" y="1031788"/>
            <a:ext cx="1228397" cy="400110"/>
          </a:xfrm>
          <a:prstGeom prst="rect">
            <a:avLst/>
          </a:prstGeom>
          <a:noFill/>
        </p:spPr>
        <p:txBody>
          <a:bodyPr wrap="square" rtlCol="0">
            <a:spAutoFit/>
          </a:bodyPr>
          <a:lstStyle/>
          <a:p>
            <a:r>
              <a:rPr lang="en-PH" sz="2000" b="1" dirty="0">
                <a:solidFill>
                  <a:schemeClr val="bg1"/>
                </a:solidFill>
                <a:latin typeface="Book man old style"/>
              </a:rPr>
              <a:t>Search:</a:t>
            </a:r>
            <a:endParaRPr lang="en-US" sz="2000" b="1" dirty="0">
              <a:solidFill>
                <a:schemeClr val="bg1"/>
              </a:solidFill>
              <a:latin typeface="Book man old style"/>
            </a:endParaRPr>
          </a:p>
        </p:txBody>
      </p:sp>
      <p:sp>
        <p:nvSpPr>
          <p:cNvPr id="53" name="Rectangle 52">
            <a:extLst>
              <a:ext uri="{FF2B5EF4-FFF2-40B4-BE49-F238E27FC236}">
                <a16:creationId xmlns:a16="http://schemas.microsoft.com/office/drawing/2014/main" id="{D7148D91-E60F-F76A-115D-5C66987BB9F5}"/>
              </a:ext>
            </a:extLst>
          </p:cNvPr>
          <p:cNvSpPr/>
          <p:nvPr/>
        </p:nvSpPr>
        <p:spPr>
          <a:xfrm>
            <a:off x="2890586" y="2124032"/>
            <a:ext cx="2819419" cy="4342679"/>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E2369F99-AC51-6E59-5FBF-F5C0E9A90F9E}"/>
              </a:ext>
            </a:extLst>
          </p:cNvPr>
          <p:cNvSpPr/>
          <p:nvPr/>
        </p:nvSpPr>
        <p:spPr>
          <a:xfrm>
            <a:off x="3097543" y="2431521"/>
            <a:ext cx="2263393" cy="246777"/>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400" dirty="0">
                <a:solidFill>
                  <a:schemeClr val="tx1"/>
                </a:solidFill>
              </a:rPr>
              <a:t>Jireh</a:t>
            </a:r>
            <a:endParaRPr lang="en-US" sz="1400" dirty="0">
              <a:solidFill>
                <a:schemeClr val="tx1"/>
              </a:solidFill>
            </a:endParaRPr>
          </a:p>
        </p:txBody>
      </p:sp>
      <p:sp>
        <p:nvSpPr>
          <p:cNvPr id="55" name="Rectangle 54">
            <a:extLst>
              <a:ext uri="{FF2B5EF4-FFF2-40B4-BE49-F238E27FC236}">
                <a16:creationId xmlns:a16="http://schemas.microsoft.com/office/drawing/2014/main" id="{E1A8DF50-9C43-335E-10AD-352307FB56C6}"/>
              </a:ext>
            </a:extLst>
          </p:cNvPr>
          <p:cNvSpPr/>
          <p:nvPr/>
        </p:nvSpPr>
        <p:spPr>
          <a:xfrm>
            <a:off x="3097543" y="2969472"/>
            <a:ext cx="2263393" cy="246777"/>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400" dirty="0" err="1">
                <a:solidFill>
                  <a:schemeClr val="tx1"/>
                </a:solidFill>
              </a:rPr>
              <a:t>Versoza</a:t>
            </a:r>
            <a:endParaRPr lang="en-US" sz="1400" dirty="0">
              <a:solidFill>
                <a:schemeClr val="tx1"/>
              </a:solidFill>
            </a:endParaRPr>
          </a:p>
        </p:txBody>
      </p:sp>
      <p:sp>
        <p:nvSpPr>
          <p:cNvPr id="56" name="Rectangle 55">
            <a:extLst>
              <a:ext uri="{FF2B5EF4-FFF2-40B4-BE49-F238E27FC236}">
                <a16:creationId xmlns:a16="http://schemas.microsoft.com/office/drawing/2014/main" id="{EA006BDA-05C2-6C08-BAF3-958E3D45C7CE}"/>
              </a:ext>
            </a:extLst>
          </p:cNvPr>
          <p:cNvSpPr/>
          <p:nvPr/>
        </p:nvSpPr>
        <p:spPr>
          <a:xfrm>
            <a:off x="3097543" y="3503617"/>
            <a:ext cx="2263393" cy="246777"/>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400" dirty="0">
                <a:solidFill>
                  <a:schemeClr val="tx1"/>
                </a:solidFill>
              </a:rPr>
              <a:t>versozajireh@gmail.com</a:t>
            </a:r>
            <a:endParaRPr lang="en-US" sz="1400" dirty="0">
              <a:solidFill>
                <a:schemeClr val="tx1"/>
              </a:solidFill>
            </a:endParaRPr>
          </a:p>
        </p:txBody>
      </p:sp>
      <p:sp>
        <p:nvSpPr>
          <p:cNvPr id="57" name="Rectangle 56">
            <a:extLst>
              <a:ext uri="{FF2B5EF4-FFF2-40B4-BE49-F238E27FC236}">
                <a16:creationId xmlns:a16="http://schemas.microsoft.com/office/drawing/2014/main" id="{4BC01C5F-591E-9E9B-7689-5D0C72A99C22}"/>
              </a:ext>
            </a:extLst>
          </p:cNvPr>
          <p:cNvSpPr/>
          <p:nvPr/>
        </p:nvSpPr>
        <p:spPr>
          <a:xfrm>
            <a:off x="3101272" y="4601276"/>
            <a:ext cx="2263393" cy="246777"/>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400" dirty="0" err="1">
                <a:solidFill>
                  <a:schemeClr val="tx1"/>
                </a:solidFill>
              </a:rPr>
              <a:t>tariray</a:t>
            </a:r>
            <a:endParaRPr lang="en-US" sz="1400" dirty="0">
              <a:solidFill>
                <a:schemeClr val="tx1"/>
              </a:solidFill>
            </a:endParaRPr>
          </a:p>
        </p:txBody>
      </p:sp>
      <p:sp>
        <p:nvSpPr>
          <p:cNvPr id="58" name="Rectangle 57">
            <a:extLst>
              <a:ext uri="{FF2B5EF4-FFF2-40B4-BE49-F238E27FC236}">
                <a16:creationId xmlns:a16="http://schemas.microsoft.com/office/drawing/2014/main" id="{E20A7BC7-45CF-38C5-D1E6-7CBC76F1D541}"/>
              </a:ext>
            </a:extLst>
          </p:cNvPr>
          <p:cNvSpPr/>
          <p:nvPr/>
        </p:nvSpPr>
        <p:spPr>
          <a:xfrm>
            <a:off x="3115856" y="4063983"/>
            <a:ext cx="2263393" cy="246777"/>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400" dirty="0">
                <a:solidFill>
                  <a:schemeClr val="tx1"/>
                </a:solidFill>
              </a:rPr>
              <a:t>09690619236</a:t>
            </a:r>
            <a:endParaRPr lang="en-US" sz="1400" dirty="0">
              <a:solidFill>
                <a:schemeClr val="tx1"/>
              </a:solidFill>
            </a:endParaRPr>
          </a:p>
        </p:txBody>
      </p:sp>
      <p:sp>
        <p:nvSpPr>
          <p:cNvPr id="59" name="Rectangle 58">
            <a:extLst>
              <a:ext uri="{FF2B5EF4-FFF2-40B4-BE49-F238E27FC236}">
                <a16:creationId xmlns:a16="http://schemas.microsoft.com/office/drawing/2014/main" id="{98C46978-D8AE-F930-882C-25FADABC3A87}"/>
              </a:ext>
            </a:extLst>
          </p:cNvPr>
          <p:cNvSpPr/>
          <p:nvPr/>
        </p:nvSpPr>
        <p:spPr>
          <a:xfrm>
            <a:off x="3168598" y="5157152"/>
            <a:ext cx="2263393" cy="246777"/>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400" dirty="0">
                <a:solidFill>
                  <a:schemeClr val="tx1"/>
                </a:solidFill>
              </a:rPr>
              <a:t>091704</a:t>
            </a:r>
            <a:endParaRPr lang="en-US" sz="1400" dirty="0">
              <a:solidFill>
                <a:schemeClr val="tx1"/>
              </a:solidFill>
            </a:endParaRPr>
          </a:p>
        </p:txBody>
      </p:sp>
      <p:sp>
        <p:nvSpPr>
          <p:cNvPr id="60" name="TextBox 59">
            <a:extLst>
              <a:ext uri="{FF2B5EF4-FFF2-40B4-BE49-F238E27FC236}">
                <a16:creationId xmlns:a16="http://schemas.microsoft.com/office/drawing/2014/main" id="{662424AC-CB7F-E121-33E1-EC2C9CEF05E5}"/>
              </a:ext>
            </a:extLst>
          </p:cNvPr>
          <p:cNvSpPr txBox="1"/>
          <p:nvPr/>
        </p:nvSpPr>
        <p:spPr>
          <a:xfrm>
            <a:off x="2953361" y="2124033"/>
            <a:ext cx="1153355" cy="276999"/>
          </a:xfrm>
          <a:prstGeom prst="rect">
            <a:avLst/>
          </a:prstGeom>
          <a:noFill/>
        </p:spPr>
        <p:txBody>
          <a:bodyPr wrap="square" rtlCol="0">
            <a:spAutoFit/>
          </a:bodyPr>
          <a:lstStyle/>
          <a:p>
            <a:r>
              <a:rPr lang="en-PH" sz="1200" b="1" dirty="0" err="1">
                <a:latin typeface="Bookman Old Style" panose="02050604050505020204" pitchFamily="18" charset="0"/>
              </a:rPr>
              <a:t>Firstname</a:t>
            </a:r>
            <a:r>
              <a:rPr lang="en-PH" sz="1200" b="1" dirty="0">
                <a:latin typeface="Bookman Old Style" panose="02050604050505020204" pitchFamily="18" charset="0"/>
              </a:rPr>
              <a:t>:</a:t>
            </a:r>
            <a:endParaRPr lang="en-US" sz="1200" b="1" dirty="0">
              <a:latin typeface="Bookman Old Style" panose="02050604050505020204" pitchFamily="18" charset="0"/>
            </a:endParaRPr>
          </a:p>
        </p:txBody>
      </p:sp>
      <p:sp>
        <p:nvSpPr>
          <p:cNvPr id="61" name="TextBox 60">
            <a:extLst>
              <a:ext uri="{FF2B5EF4-FFF2-40B4-BE49-F238E27FC236}">
                <a16:creationId xmlns:a16="http://schemas.microsoft.com/office/drawing/2014/main" id="{E76658D8-A59D-9606-27F5-2F89F6437FB2}"/>
              </a:ext>
            </a:extLst>
          </p:cNvPr>
          <p:cNvSpPr txBox="1"/>
          <p:nvPr/>
        </p:nvSpPr>
        <p:spPr>
          <a:xfrm>
            <a:off x="2933877" y="2644551"/>
            <a:ext cx="1153355" cy="276999"/>
          </a:xfrm>
          <a:prstGeom prst="rect">
            <a:avLst/>
          </a:prstGeom>
          <a:noFill/>
        </p:spPr>
        <p:txBody>
          <a:bodyPr wrap="square" rtlCol="0">
            <a:spAutoFit/>
          </a:bodyPr>
          <a:lstStyle/>
          <a:p>
            <a:r>
              <a:rPr lang="en-PH" sz="1200" b="1" dirty="0" err="1">
                <a:latin typeface="Bookman Old Style" panose="02050604050505020204" pitchFamily="18" charset="0"/>
              </a:rPr>
              <a:t>Lastname</a:t>
            </a:r>
            <a:r>
              <a:rPr lang="en-PH" sz="1200" b="1" dirty="0">
                <a:latin typeface="Bookman Old Style" panose="02050604050505020204" pitchFamily="18" charset="0"/>
              </a:rPr>
              <a:t>:</a:t>
            </a:r>
            <a:endParaRPr lang="en-US" sz="1200" b="1" dirty="0">
              <a:latin typeface="Bookman Old Style" panose="02050604050505020204" pitchFamily="18" charset="0"/>
            </a:endParaRPr>
          </a:p>
        </p:txBody>
      </p:sp>
      <p:sp>
        <p:nvSpPr>
          <p:cNvPr id="62" name="TextBox 61">
            <a:extLst>
              <a:ext uri="{FF2B5EF4-FFF2-40B4-BE49-F238E27FC236}">
                <a16:creationId xmlns:a16="http://schemas.microsoft.com/office/drawing/2014/main" id="{0BB326D8-DEB8-F280-508E-1FE6B9CDA3BD}"/>
              </a:ext>
            </a:extLst>
          </p:cNvPr>
          <p:cNvSpPr txBox="1"/>
          <p:nvPr/>
        </p:nvSpPr>
        <p:spPr>
          <a:xfrm>
            <a:off x="2908067" y="3194579"/>
            <a:ext cx="1153355" cy="276999"/>
          </a:xfrm>
          <a:prstGeom prst="rect">
            <a:avLst/>
          </a:prstGeom>
          <a:noFill/>
        </p:spPr>
        <p:txBody>
          <a:bodyPr wrap="square" rtlCol="0">
            <a:spAutoFit/>
          </a:bodyPr>
          <a:lstStyle/>
          <a:p>
            <a:r>
              <a:rPr lang="en-PH" sz="1200" b="1" dirty="0">
                <a:latin typeface="Bookman Old Style" panose="02050604050505020204" pitchFamily="18" charset="0"/>
              </a:rPr>
              <a:t>Email:</a:t>
            </a:r>
            <a:endParaRPr lang="en-US" sz="1200" b="1" dirty="0">
              <a:latin typeface="Bookman Old Style" panose="02050604050505020204" pitchFamily="18" charset="0"/>
            </a:endParaRPr>
          </a:p>
        </p:txBody>
      </p:sp>
      <p:sp>
        <p:nvSpPr>
          <p:cNvPr id="63" name="TextBox 62">
            <a:extLst>
              <a:ext uri="{FF2B5EF4-FFF2-40B4-BE49-F238E27FC236}">
                <a16:creationId xmlns:a16="http://schemas.microsoft.com/office/drawing/2014/main" id="{9A779F7F-E198-053A-BB4F-8EED0BC72B95}"/>
              </a:ext>
            </a:extLst>
          </p:cNvPr>
          <p:cNvSpPr txBox="1"/>
          <p:nvPr/>
        </p:nvSpPr>
        <p:spPr>
          <a:xfrm>
            <a:off x="2908067" y="3726006"/>
            <a:ext cx="1153355" cy="276999"/>
          </a:xfrm>
          <a:prstGeom prst="rect">
            <a:avLst/>
          </a:prstGeom>
          <a:noFill/>
        </p:spPr>
        <p:txBody>
          <a:bodyPr wrap="square" rtlCol="0">
            <a:spAutoFit/>
          </a:bodyPr>
          <a:lstStyle/>
          <a:p>
            <a:r>
              <a:rPr lang="en-PH" sz="1200" b="1" dirty="0" err="1">
                <a:latin typeface="Bookman Old Style" panose="02050604050505020204" pitchFamily="18" charset="0"/>
              </a:rPr>
              <a:t>Contactno</a:t>
            </a:r>
            <a:r>
              <a:rPr lang="en-PH" sz="1200" b="1" dirty="0">
                <a:latin typeface="Bookman Old Style" panose="02050604050505020204" pitchFamily="18" charset="0"/>
              </a:rPr>
              <a:t>:</a:t>
            </a:r>
            <a:endParaRPr lang="en-US" sz="1200" b="1" dirty="0">
              <a:latin typeface="Bookman Old Style" panose="02050604050505020204" pitchFamily="18" charset="0"/>
            </a:endParaRPr>
          </a:p>
        </p:txBody>
      </p:sp>
      <p:sp>
        <p:nvSpPr>
          <p:cNvPr id="64" name="TextBox 63">
            <a:extLst>
              <a:ext uri="{FF2B5EF4-FFF2-40B4-BE49-F238E27FC236}">
                <a16:creationId xmlns:a16="http://schemas.microsoft.com/office/drawing/2014/main" id="{6819164C-72B7-6665-2D07-FAC3B9FC65C4}"/>
              </a:ext>
            </a:extLst>
          </p:cNvPr>
          <p:cNvSpPr txBox="1"/>
          <p:nvPr/>
        </p:nvSpPr>
        <p:spPr>
          <a:xfrm>
            <a:off x="2908067" y="4278953"/>
            <a:ext cx="1153355" cy="276999"/>
          </a:xfrm>
          <a:prstGeom prst="rect">
            <a:avLst/>
          </a:prstGeom>
          <a:noFill/>
        </p:spPr>
        <p:txBody>
          <a:bodyPr wrap="square" rtlCol="0">
            <a:spAutoFit/>
          </a:bodyPr>
          <a:lstStyle/>
          <a:p>
            <a:r>
              <a:rPr lang="en-PH" sz="1200" b="1" dirty="0">
                <a:latin typeface="Bookman Old Style" panose="02050604050505020204" pitchFamily="18" charset="0"/>
              </a:rPr>
              <a:t>Username:</a:t>
            </a:r>
            <a:endParaRPr lang="en-US" sz="1200" b="1" dirty="0">
              <a:latin typeface="Bookman Old Style" panose="02050604050505020204" pitchFamily="18" charset="0"/>
            </a:endParaRPr>
          </a:p>
        </p:txBody>
      </p:sp>
      <p:sp>
        <p:nvSpPr>
          <p:cNvPr id="65" name="TextBox 64">
            <a:extLst>
              <a:ext uri="{FF2B5EF4-FFF2-40B4-BE49-F238E27FC236}">
                <a16:creationId xmlns:a16="http://schemas.microsoft.com/office/drawing/2014/main" id="{078018F0-0F9B-D3F6-3DC1-DCB3A230F213}"/>
              </a:ext>
            </a:extLst>
          </p:cNvPr>
          <p:cNvSpPr txBox="1"/>
          <p:nvPr/>
        </p:nvSpPr>
        <p:spPr>
          <a:xfrm>
            <a:off x="2953361" y="4859110"/>
            <a:ext cx="1153355" cy="276999"/>
          </a:xfrm>
          <a:prstGeom prst="rect">
            <a:avLst/>
          </a:prstGeom>
          <a:noFill/>
        </p:spPr>
        <p:txBody>
          <a:bodyPr wrap="square" rtlCol="0">
            <a:spAutoFit/>
          </a:bodyPr>
          <a:lstStyle/>
          <a:p>
            <a:r>
              <a:rPr lang="en-PH" sz="1200" b="1" dirty="0">
                <a:latin typeface="Bookman Old Style" panose="02050604050505020204" pitchFamily="18" charset="0"/>
              </a:rPr>
              <a:t>Password:</a:t>
            </a:r>
            <a:endParaRPr lang="en-US" sz="1200" b="1" dirty="0">
              <a:latin typeface="Bookman Old Style" panose="02050604050505020204" pitchFamily="18" charset="0"/>
            </a:endParaRPr>
          </a:p>
        </p:txBody>
      </p:sp>
      <p:sp>
        <p:nvSpPr>
          <p:cNvPr id="66" name="Rectangle 65">
            <a:extLst>
              <a:ext uri="{FF2B5EF4-FFF2-40B4-BE49-F238E27FC236}">
                <a16:creationId xmlns:a16="http://schemas.microsoft.com/office/drawing/2014/main" id="{5C3E7F1A-2225-8857-9BA9-A44B3B25260F}"/>
              </a:ext>
            </a:extLst>
          </p:cNvPr>
          <p:cNvSpPr/>
          <p:nvPr/>
        </p:nvSpPr>
        <p:spPr>
          <a:xfrm>
            <a:off x="4423372" y="5641368"/>
            <a:ext cx="850263" cy="246778"/>
          </a:xfrm>
          <a:prstGeom prst="rect">
            <a:avLst/>
          </a:prstGeom>
          <a:solidFill>
            <a:schemeClr val="accent4">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t>Add</a:t>
            </a:r>
            <a:endParaRPr lang="en-US" sz="1400" b="1" dirty="0"/>
          </a:p>
        </p:txBody>
      </p:sp>
      <p:sp>
        <p:nvSpPr>
          <p:cNvPr id="67" name="Rectangle 66">
            <a:extLst>
              <a:ext uri="{FF2B5EF4-FFF2-40B4-BE49-F238E27FC236}">
                <a16:creationId xmlns:a16="http://schemas.microsoft.com/office/drawing/2014/main" id="{8073825A-E5C8-E17D-A831-4F4E65E34439}"/>
              </a:ext>
            </a:extLst>
          </p:cNvPr>
          <p:cNvSpPr/>
          <p:nvPr/>
        </p:nvSpPr>
        <p:spPr>
          <a:xfrm>
            <a:off x="3305755" y="5615071"/>
            <a:ext cx="850262" cy="246778"/>
          </a:xfrm>
          <a:prstGeom prst="rect">
            <a:avLst/>
          </a:prstGeom>
          <a:solidFill>
            <a:srgbClr val="00B050"/>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t>Save</a:t>
            </a:r>
            <a:endParaRPr lang="en-US" sz="1400" b="1" dirty="0"/>
          </a:p>
        </p:txBody>
      </p:sp>
      <p:sp>
        <p:nvSpPr>
          <p:cNvPr id="68" name="Rectangle 67">
            <a:hlinkClick r:id="rId12" action="ppaction://hlinksldjump"/>
            <a:extLst>
              <a:ext uri="{FF2B5EF4-FFF2-40B4-BE49-F238E27FC236}">
                <a16:creationId xmlns:a16="http://schemas.microsoft.com/office/drawing/2014/main" id="{32DF3621-FE20-A08C-1DE3-46BD07929F75}"/>
              </a:ext>
            </a:extLst>
          </p:cNvPr>
          <p:cNvSpPr/>
          <p:nvPr/>
        </p:nvSpPr>
        <p:spPr>
          <a:xfrm>
            <a:off x="3308373" y="6020457"/>
            <a:ext cx="850262" cy="246778"/>
          </a:xfrm>
          <a:prstGeom prst="rect">
            <a:avLst/>
          </a:prstGeom>
          <a:solidFill>
            <a:schemeClr val="accent2"/>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t>Update</a:t>
            </a:r>
            <a:endParaRPr lang="en-US" sz="1400" b="1" dirty="0"/>
          </a:p>
        </p:txBody>
      </p:sp>
      <p:sp>
        <p:nvSpPr>
          <p:cNvPr id="69" name="Rectangle 68">
            <a:hlinkClick r:id="rId5" action="ppaction://hlinksldjump"/>
            <a:extLst>
              <a:ext uri="{FF2B5EF4-FFF2-40B4-BE49-F238E27FC236}">
                <a16:creationId xmlns:a16="http://schemas.microsoft.com/office/drawing/2014/main" id="{84C916FB-C8D4-231B-2035-6AAE2E9E786F}"/>
              </a:ext>
            </a:extLst>
          </p:cNvPr>
          <p:cNvSpPr/>
          <p:nvPr/>
        </p:nvSpPr>
        <p:spPr>
          <a:xfrm>
            <a:off x="4469966" y="6020457"/>
            <a:ext cx="839475" cy="246778"/>
          </a:xfrm>
          <a:prstGeom prst="rect">
            <a:avLst/>
          </a:prstGeom>
          <a:solidFill>
            <a:srgbClr val="C00000"/>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t>Delete</a:t>
            </a:r>
            <a:endParaRPr lang="en-US" sz="1400" b="1" dirty="0"/>
          </a:p>
        </p:txBody>
      </p:sp>
      <p:sp>
        <p:nvSpPr>
          <p:cNvPr id="70" name="Rectangle 69">
            <a:extLst>
              <a:ext uri="{FF2B5EF4-FFF2-40B4-BE49-F238E27FC236}">
                <a16:creationId xmlns:a16="http://schemas.microsoft.com/office/drawing/2014/main" id="{859654A1-0920-77F7-B7D9-BEFF36FBCCC0}"/>
              </a:ext>
            </a:extLst>
          </p:cNvPr>
          <p:cNvSpPr/>
          <p:nvPr/>
        </p:nvSpPr>
        <p:spPr>
          <a:xfrm>
            <a:off x="3690154" y="844410"/>
            <a:ext cx="1218008" cy="90835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                     </a:t>
            </a:r>
            <a:endParaRPr lang="en-US" dirty="0"/>
          </a:p>
        </p:txBody>
      </p:sp>
      <p:sp>
        <p:nvSpPr>
          <p:cNvPr id="71" name="Rectangle 70">
            <a:extLst>
              <a:ext uri="{FF2B5EF4-FFF2-40B4-BE49-F238E27FC236}">
                <a16:creationId xmlns:a16="http://schemas.microsoft.com/office/drawing/2014/main" id="{3FBACFD9-E088-41FD-4B80-95BEBF401922}"/>
              </a:ext>
            </a:extLst>
          </p:cNvPr>
          <p:cNvSpPr/>
          <p:nvPr/>
        </p:nvSpPr>
        <p:spPr>
          <a:xfrm>
            <a:off x="3959087" y="1794572"/>
            <a:ext cx="755558" cy="246777"/>
          </a:xfrm>
          <a:prstGeom prst="rect">
            <a:avLst/>
          </a:prstGeom>
          <a:solidFill>
            <a:schemeClr val="bg2">
              <a:lumMod val="5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200" b="1" dirty="0"/>
              <a:t>Upload</a:t>
            </a:r>
            <a:endParaRPr lang="en-US" sz="1200" b="1" dirty="0"/>
          </a:p>
        </p:txBody>
      </p:sp>
    </p:spTree>
    <p:extLst>
      <p:ext uri="{BB962C8B-B14F-4D97-AF65-F5344CB8AC3E}">
        <p14:creationId xmlns:p14="http://schemas.microsoft.com/office/powerpoint/2010/main" val="936954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rown square with white dots&#10;&#10;Description automatically generated with medium confidence">
            <a:extLst>
              <a:ext uri="{FF2B5EF4-FFF2-40B4-BE49-F238E27FC236}">
                <a16:creationId xmlns:a16="http://schemas.microsoft.com/office/drawing/2014/main" id="{3DA52EF9-6556-ECC9-24AE-973BD4F42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Slide Number Placeholder 5">
            <a:extLst>
              <a:ext uri="{FF2B5EF4-FFF2-40B4-BE49-F238E27FC236}">
                <a16:creationId xmlns:a16="http://schemas.microsoft.com/office/drawing/2014/main" id="{792105CE-E922-A3EC-48CA-90C309135500}"/>
              </a:ext>
            </a:extLst>
          </p:cNvPr>
          <p:cNvSpPr>
            <a:spLocks noGrp="1"/>
          </p:cNvSpPr>
          <p:nvPr>
            <p:ph type="sldNum" sz="quarter" idx="12"/>
          </p:nvPr>
        </p:nvSpPr>
        <p:spPr>
          <a:xfrm>
            <a:off x="11262167" y="6435524"/>
            <a:ext cx="242104" cy="274377"/>
          </a:xfrm>
        </p:spPr>
        <p:txBody>
          <a:bodyPr/>
          <a:lstStyle/>
          <a:p>
            <a:fld id="{CBCE0C79-D8A8-44BB-89D5-4CAA395E2BF0}" type="slidenum">
              <a:rPr lang="en-PH" sz="1600" b="1" smtClean="0">
                <a:solidFill>
                  <a:schemeClr val="tx1"/>
                </a:solidFill>
                <a:latin typeface="Times New Roman" panose="02020603050405020304" pitchFamily="18" charset="0"/>
                <a:cs typeface="Times New Roman" panose="02020603050405020304" pitchFamily="18" charset="0"/>
              </a:rPr>
              <a:t>4</a:t>
            </a:fld>
            <a:endParaRPr lang="en-PH" sz="1600" b="1" dirty="0">
              <a:solidFill>
                <a:schemeClr val="tx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5E91E05-7A52-6628-DDE9-65107034E7B5}"/>
              </a:ext>
            </a:extLst>
          </p:cNvPr>
          <p:cNvSpPr txBox="1"/>
          <p:nvPr/>
        </p:nvSpPr>
        <p:spPr>
          <a:xfrm>
            <a:off x="0" y="437554"/>
            <a:ext cx="5752120" cy="760465"/>
          </a:xfrm>
          <a:prstGeom prst="rect">
            <a:avLst/>
          </a:prstGeom>
          <a:noFill/>
        </p:spPr>
        <p:txBody>
          <a:bodyPr wrap="square" rtlCol="0">
            <a:spAutoFit/>
          </a:bodyPr>
          <a:lstStyle/>
          <a:p>
            <a:pPr marL="457200">
              <a:lnSpc>
                <a:spcPct val="115000"/>
              </a:lnSpc>
            </a:pPr>
            <a:r>
              <a:rPr lang="en-US" sz="40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PURPOSE:</a:t>
            </a:r>
          </a:p>
        </p:txBody>
      </p:sp>
      <p:sp>
        <p:nvSpPr>
          <p:cNvPr id="11" name="TextBox 10">
            <a:extLst>
              <a:ext uri="{FF2B5EF4-FFF2-40B4-BE49-F238E27FC236}">
                <a16:creationId xmlns:a16="http://schemas.microsoft.com/office/drawing/2014/main" id="{0270B704-DCB3-6C62-1359-3BBF614C0FA0}"/>
              </a:ext>
            </a:extLst>
          </p:cNvPr>
          <p:cNvSpPr txBox="1"/>
          <p:nvPr/>
        </p:nvSpPr>
        <p:spPr>
          <a:xfrm>
            <a:off x="402463" y="1198019"/>
            <a:ext cx="11387073" cy="3226717"/>
          </a:xfrm>
          <a:prstGeom prst="rect">
            <a:avLst/>
          </a:prstGeom>
          <a:noFill/>
        </p:spPr>
        <p:txBody>
          <a:bodyPr wrap="square">
            <a:spAutoFit/>
          </a:bodyPr>
          <a:lstStyle/>
          <a:p>
            <a:pPr marL="457200">
              <a:lnSpc>
                <a:spcPct val="115000"/>
              </a:lnSpc>
            </a:pPr>
            <a:r>
              <a:rPr lang="en-US" sz="36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p>
          <a:p>
            <a:pPr marL="457200" algn="just">
              <a:lnSpc>
                <a:spcPct val="115000"/>
              </a:lnSpc>
              <a:spcAft>
                <a:spcPts val="800"/>
              </a:spcAft>
            </a:pPr>
            <a:r>
              <a:rPr lang="en-US" sz="36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The purpose of this s</a:t>
            </a:r>
            <a:r>
              <a:rPr lang="en-US" sz="3600"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ystem</a:t>
            </a:r>
            <a:r>
              <a:rPr lang="en-US" sz="36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is to improve the overall experience through a milk tea </a:t>
            </a:r>
            <a:r>
              <a:rPr lang="en-US" sz="3600"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management with inventory</a:t>
            </a:r>
            <a:r>
              <a:rPr lang="en-US" sz="36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system. By making it more convenient and personalized to meet the needs of </a:t>
            </a:r>
            <a:r>
              <a:rPr lang="en-US" sz="3600"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both </a:t>
            </a:r>
            <a:r>
              <a:rPr lang="en-US" sz="36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costumer</a:t>
            </a:r>
            <a:r>
              <a:rPr lang="en-US" sz="3600"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 and businesses.</a:t>
            </a:r>
            <a:endParaRPr lang="en-US" sz="36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266290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7079A-AB67-1C53-ECE7-09A0DC20027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990D7B1-1924-E366-7D5C-6E6139C2677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F484BF9D-8642-9CA2-54DD-8541815F2BA0}"/>
              </a:ext>
            </a:extLst>
          </p:cNvPr>
          <p:cNvSpPr/>
          <p:nvPr/>
        </p:nvSpPr>
        <p:spPr>
          <a:xfrm>
            <a:off x="297856" y="1507631"/>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0" name="Rectangle 19">
            <a:hlinkClick r:id="rId4" action="ppaction://hlinksldjump"/>
            <a:extLst>
              <a:ext uri="{FF2B5EF4-FFF2-40B4-BE49-F238E27FC236}">
                <a16:creationId xmlns:a16="http://schemas.microsoft.com/office/drawing/2014/main" id="{CD84D1FC-9188-646D-AB57-8E2B7C3E447D}"/>
              </a:ext>
            </a:extLst>
          </p:cNvPr>
          <p:cNvSpPr/>
          <p:nvPr/>
        </p:nvSpPr>
        <p:spPr>
          <a:xfrm>
            <a:off x="427996" y="5005840"/>
            <a:ext cx="186461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3" name="Rectangle 22">
            <a:hlinkClick r:id="rId5" action="ppaction://hlinksldjump"/>
            <a:extLst>
              <a:ext uri="{FF2B5EF4-FFF2-40B4-BE49-F238E27FC236}">
                <a16:creationId xmlns:a16="http://schemas.microsoft.com/office/drawing/2014/main" id="{9B71BB1F-5D76-E9F7-19A2-7FA86AE59B7A}"/>
              </a:ext>
            </a:extLst>
          </p:cNvPr>
          <p:cNvSpPr/>
          <p:nvPr/>
        </p:nvSpPr>
        <p:spPr>
          <a:xfrm>
            <a:off x="338900" y="5778663"/>
            <a:ext cx="2044149"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800" b="1" dirty="0">
                <a:ln w="0"/>
                <a:effectLst>
                  <a:outerShdw blurRad="38100" dist="19050" dir="2700000" algn="tl" rotWithShape="0">
                    <a:schemeClr val="dk1">
                      <a:alpha val="40000"/>
                    </a:schemeClr>
                  </a:outerShdw>
                </a:effectLst>
              </a:rPr>
              <a:t> US</a:t>
            </a:r>
            <a:endParaRPr lang="en-US" sz="2800" b="1" cap="none" spc="0" dirty="0">
              <a:ln w="0"/>
              <a:solidFill>
                <a:schemeClr val="tx1"/>
              </a:solidFill>
              <a:effectLst>
                <a:outerShdw blurRad="38100" dist="19050" dir="2700000" algn="tl" rotWithShape="0">
                  <a:schemeClr val="dk1">
                    <a:alpha val="40000"/>
                  </a:schemeClr>
                </a:outerShdw>
              </a:effectLst>
            </a:endParaRPr>
          </a:p>
        </p:txBody>
      </p:sp>
      <p:pic>
        <p:nvPicPr>
          <p:cNvPr id="25" name="Picture 24" descr="A logo of a person with a mustache and two cups&#10;&#10;Description automatically generated">
            <a:extLst>
              <a:ext uri="{FF2B5EF4-FFF2-40B4-BE49-F238E27FC236}">
                <a16:creationId xmlns:a16="http://schemas.microsoft.com/office/drawing/2014/main" id="{84D31BD4-20AE-57AD-C017-9FDA26F19E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156" y="84068"/>
            <a:ext cx="1983980" cy="1185182"/>
          </a:xfrm>
          <a:prstGeom prst="rect">
            <a:avLst/>
          </a:prstGeom>
          <a:scene3d>
            <a:camera prst="orthographicFront"/>
            <a:lightRig rig="threePt" dir="t"/>
          </a:scene3d>
          <a:sp3d>
            <a:bevelT w="114300" prst="artDeco"/>
          </a:sp3d>
        </p:spPr>
      </p:pic>
      <p:sp>
        <p:nvSpPr>
          <p:cNvPr id="14" name="Rectangle 13">
            <a:hlinkClick r:id="rId7" action="ppaction://hlinksldjump"/>
            <a:extLst>
              <a:ext uri="{FF2B5EF4-FFF2-40B4-BE49-F238E27FC236}">
                <a16:creationId xmlns:a16="http://schemas.microsoft.com/office/drawing/2014/main" id="{C5FB98EB-D542-ED9C-50B2-B583E679AC84}"/>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8" name="Rectangle 7">
            <a:hlinkClick r:id="rId8" action="ppaction://hlinksldjump"/>
            <a:extLst>
              <a:ext uri="{FF2B5EF4-FFF2-40B4-BE49-F238E27FC236}">
                <a16:creationId xmlns:a16="http://schemas.microsoft.com/office/drawing/2014/main" id="{0859FDD5-193A-70D5-D778-23D661167971}"/>
              </a:ext>
            </a:extLst>
          </p:cNvPr>
          <p:cNvSpPr/>
          <p:nvPr/>
        </p:nvSpPr>
        <p:spPr>
          <a:xfrm>
            <a:off x="694783" y="2516217"/>
            <a:ext cx="1404552"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3" name="Rectangle 12">
            <a:hlinkClick r:id="rId9" action="ppaction://hlinksldjump"/>
            <a:extLst>
              <a:ext uri="{FF2B5EF4-FFF2-40B4-BE49-F238E27FC236}">
                <a16:creationId xmlns:a16="http://schemas.microsoft.com/office/drawing/2014/main" id="{0BF05EE8-7B90-71A7-D729-CE9044E80F30}"/>
              </a:ext>
            </a:extLst>
          </p:cNvPr>
          <p:cNvSpPr/>
          <p:nvPr/>
        </p:nvSpPr>
        <p:spPr>
          <a:xfrm>
            <a:off x="352542" y="3426996"/>
            <a:ext cx="2089034"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rPr>
              <a:t>I</a:t>
            </a:r>
            <a:r>
              <a:rPr lang="en-US" sz="2400" b="1" dirty="0">
                <a:ln w="0"/>
                <a:effectLst>
                  <a:outerShdw blurRad="38100" dist="19050" dir="2700000" algn="tl" rotWithShape="0">
                    <a:schemeClr val="dk1">
                      <a:alpha val="40000"/>
                    </a:schemeClr>
                  </a:outerShdw>
                </a:effectLst>
                <a:latin typeface="Bookman Old Style" panose="02050604050505020204" pitchFamily="18" charset="0"/>
              </a:rPr>
              <a:t>NVENTORY</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6" name="Rectangle 5">
            <a:extLst>
              <a:ext uri="{FF2B5EF4-FFF2-40B4-BE49-F238E27FC236}">
                <a16:creationId xmlns:a16="http://schemas.microsoft.com/office/drawing/2014/main" id="{A2F1ABF4-4631-784A-F223-54C267B15F0B}"/>
              </a:ext>
            </a:extLst>
          </p:cNvPr>
          <p:cNvSpPr/>
          <p:nvPr/>
        </p:nvSpPr>
        <p:spPr>
          <a:xfrm>
            <a:off x="2576793" y="157406"/>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sp>
        <p:nvSpPr>
          <p:cNvPr id="7" name="Rectangle 6">
            <a:extLst>
              <a:ext uri="{FF2B5EF4-FFF2-40B4-BE49-F238E27FC236}">
                <a16:creationId xmlns:a16="http://schemas.microsoft.com/office/drawing/2014/main" id="{F6CDD3FF-DA64-C774-07ED-A14C1091CF68}"/>
              </a:ext>
            </a:extLst>
          </p:cNvPr>
          <p:cNvSpPr/>
          <p:nvPr/>
        </p:nvSpPr>
        <p:spPr>
          <a:xfrm>
            <a:off x="325349" y="4152886"/>
            <a:ext cx="2021154" cy="622490"/>
          </a:xfrm>
          <a:prstGeom prst="rect">
            <a:avLst/>
          </a:prstGeom>
          <a:solidFill>
            <a:schemeClr val="accent2"/>
          </a:solidFill>
          <a:ln>
            <a:solidFill>
              <a:schemeClr val="bg2"/>
            </a:solidFill>
          </a:ln>
          <a:effectLst>
            <a:glow rad="1397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1C66BEC-879D-6A1E-CAB5-B81E20B56CC7}"/>
              </a:ext>
            </a:extLst>
          </p:cNvPr>
          <p:cNvSpPr/>
          <p:nvPr/>
        </p:nvSpPr>
        <p:spPr>
          <a:xfrm>
            <a:off x="424689" y="4249751"/>
            <a:ext cx="1556836"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latin typeface="Bookman Old Style" panose="02050604050505020204" pitchFamily="18" charset="0"/>
              </a:rPr>
              <a:t>   STAFF</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graphicFrame>
        <p:nvGraphicFramePr>
          <p:cNvPr id="16" name="Table 15">
            <a:extLst>
              <a:ext uri="{FF2B5EF4-FFF2-40B4-BE49-F238E27FC236}">
                <a16:creationId xmlns:a16="http://schemas.microsoft.com/office/drawing/2014/main" id="{C3C78ACF-0110-5F32-E0F2-E3024F32156E}"/>
              </a:ext>
            </a:extLst>
          </p:cNvPr>
          <p:cNvGraphicFramePr>
            <a:graphicFrameLocks noGrp="1"/>
          </p:cNvGraphicFramePr>
          <p:nvPr/>
        </p:nvGraphicFramePr>
        <p:xfrm>
          <a:off x="6302129" y="1475315"/>
          <a:ext cx="5676511" cy="4959081"/>
        </p:xfrm>
        <a:graphic>
          <a:graphicData uri="http://schemas.openxmlformats.org/drawingml/2006/table">
            <a:tbl>
              <a:tblPr firstRow="1" bandRow="1">
                <a:tableStyleId>{5C22544A-7EE6-4342-B048-85BDC9FD1C3A}</a:tableStyleId>
              </a:tblPr>
              <a:tblGrid>
                <a:gridCol w="1004674">
                  <a:extLst>
                    <a:ext uri="{9D8B030D-6E8A-4147-A177-3AD203B41FA5}">
                      <a16:colId xmlns:a16="http://schemas.microsoft.com/office/drawing/2014/main" val="823769526"/>
                    </a:ext>
                  </a:extLst>
                </a:gridCol>
                <a:gridCol w="1275135">
                  <a:extLst>
                    <a:ext uri="{9D8B030D-6E8A-4147-A177-3AD203B41FA5}">
                      <a16:colId xmlns:a16="http://schemas.microsoft.com/office/drawing/2014/main" val="2362139879"/>
                    </a:ext>
                  </a:extLst>
                </a:gridCol>
                <a:gridCol w="1255260">
                  <a:extLst>
                    <a:ext uri="{9D8B030D-6E8A-4147-A177-3AD203B41FA5}">
                      <a16:colId xmlns:a16="http://schemas.microsoft.com/office/drawing/2014/main" val="1806142927"/>
                    </a:ext>
                  </a:extLst>
                </a:gridCol>
                <a:gridCol w="1060478">
                  <a:extLst>
                    <a:ext uri="{9D8B030D-6E8A-4147-A177-3AD203B41FA5}">
                      <a16:colId xmlns:a16="http://schemas.microsoft.com/office/drawing/2014/main" val="2803649545"/>
                    </a:ext>
                  </a:extLst>
                </a:gridCol>
                <a:gridCol w="1080964">
                  <a:extLst>
                    <a:ext uri="{9D8B030D-6E8A-4147-A177-3AD203B41FA5}">
                      <a16:colId xmlns:a16="http://schemas.microsoft.com/office/drawing/2014/main" val="1794311351"/>
                    </a:ext>
                  </a:extLst>
                </a:gridCol>
              </a:tblGrid>
              <a:tr h="843361">
                <a:tc>
                  <a:txBody>
                    <a:bodyPr/>
                    <a:lstStyle/>
                    <a:p>
                      <a:pPr algn="ctr"/>
                      <a:r>
                        <a:rPr lang="en-PH" sz="1100" dirty="0" err="1"/>
                        <a:t>Fullname</a:t>
                      </a:r>
                      <a:endParaRPr lang="en-US" sz="1100" dirty="0"/>
                    </a:p>
                  </a:txBody>
                  <a:tcPr>
                    <a:solidFill>
                      <a:schemeClr val="accent2"/>
                    </a:solidFill>
                  </a:tcPr>
                </a:tc>
                <a:tc>
                  <a:txBody>
                    <a:bodyPr/>
                    <a:lstStyle/>
                    <a:p>
                      <a:pPr algn="ctr"/>
                      <a:r>
                        <a:rPr lang="en-PH" sz="1200" dirty="0"/>
                        <a:t>Email</a:t>
                      </a:r>
                      <a:endParaRPr lang="en-US" sz="1200" dirty="0"/>
                    </a:p>
                  </a:txBody>
                  <a:tcPr>
                    <a:solidFill>
                      <a:schemeClr val="accent2"/>
                    </a:solidFill>
                  </a:tcPr>
                </a:tc>
                <a:tc>
                  <a:txBody>
                    <a:bodyPr/>
                    <a:lstStyle/>
                    <a:p>
                      <a:pPr algn="ctr"/>
                      <a:r>
                        <a:rPr lang="en-PH" sz="1200" dirty="0"/>
                        <a:t>Contact no.</a:t>
                      </a:r>
                      <a:endParaRPr lang="en-US" sz="1200" dirty="0"/>
                    </a:p>
                  </a:txBody>
                  <a:tcPr>
                    <a:solidFill>
                      <a:schemeClr val="accent2"/>
                    </a:solidFill>
                  </a:tcPr>
                </a:tc>
                <a:tc>
                  <a:txBody>
                    <a:bodyPr/>
                    <a:lstStyle/>
                    <a:p>
                      <a:pPr algn="ctr"/>
                      <a:r>
                        <a:rPr lang="en-PH" sz="1200" dirty="0"/>
                        <a:t>Username</a:t>
                      </a:r>
                      <a:endParaRPr lang="en-US" sz="1200" dirty="0"/>
                    </a:p>
                  </a:txBody>
                  <a:tcPr>
                    <a:solidFill>
                      <a:schemeClr val="accent2"/>
                    </a:solidFill>
                  </a:tcPr>
                </a:tc>
                <a:tc>
                  <a:txBody>
                    <a:bodyPr/>
                    <a:lstStyle/>
                    <a:p>
                      <a:pPr algn="ctr"/>
                      <a:r>
                        <a:rPr lang="en-PH" sz="1200" dirty="0"/>
                        <a:t>Password</a:t>
                      </a:r>
                      <a:endParaRPr lang="en-US" sz="1200" dirty="0"/>
                    </a:p>
                  </a:txBody>
                  <a:tcPr>
                    <a:solidFill>
                      <a:schemeClr val="accent2"/>
                    </a:solidFill>
                  </a:tcPr>
                </a:tc>
                <a:extLst>
                  <a:ext uri="{0D108BD9-81ED-4DB2-BD59-A6C34878D82A}">
                    <a16:rowId xmlns:a16="http://schemas.microsoft.com/office/drawing/2014/main" val="3051336800"/>
                  </a:ext>
                </a:extLst>
              </a:tr>
              <a:tr h="1088816">
                <a:tc>
                  <a:txBody>
                    <a:bodyPr/>
                    <a:lstStyle/>
                    <a:p>
                      <a:pPr algn="l"/>
                      <a:r>
                        <a:rPr lang="en-PH" sz="1200" dirty="0"/>
                        <a:t>Jireh </a:t>
                      </a:r>
                      <a:r>
                        <a:rPr lang="en-PH" sz="1200" dirty="0" err="1"/>
                        <a:t>Versoza</a:t>
                      </a:r>
                      <a:endParaRPr lang="en-US" sz="1200" dirty="0"/>
                    </a:p>
                  </a:txBody>
                  <a:tcPr>
                    <a:solidFill>
                      <a:schemeClr val="accent2">
                        <a:lumMod val="60000"/>
                        <a:lumOff val="40000"/>
                      </a:schemeClr>
                    </a:solidFill>
                  </a:tcPr>
                </a:tc>
                <a:tc>
                  <a:txBody>
                    <a:bodyPr/>
                    <a:lstStyle/>
                    <a:p>
                      <a:pPr algn="l"/>
                      <a:r>
                        <a:rPr lang="en-PH" sz="1200" dirty="0"/>
                        <a:t>versozajireh@gmail.com</a:t>
                      </a:r>
                      <a:endParaRPr lang="en-US" sz="1200" dirty="0"/>
                    </a:p>
                  </a:txBody>
                  <a:tcPr>
                    <a:solidFill>
                      <a:schemeClr val="accent2">
                        <a:lumMod val="60000"/>
                        <a:lumOff val="40000"/>
                      </a:schemeClr>
                    </a:solidFill>
                  </a:tcPr>
                </a:tc>
                <a:tc>
                  <a:txBody>
                    <a:bodyPr/>
                    <a:lstStyle/>
                    <a:p>
                      <a:pPr algn="l"/>
                      <a:r>
                        <a:rPr lang="en-PH" sz="1200" dirty="0"/>
                        <a:t>09690619235</a:t>
                      </a:r>
                      <a:endParaRPr lang="en-US" sz="1200" dirty="0"/>
                    </a:p>
                  </a:txBody>
                  <a:tcPr>
                    <a:solidFill>
                      <a:schemeClr val="accent2">
                        <a:lumMod val="60000"/>
                        <a:lumOff val="40000"/>
                      </a:schemeClr>
                    </a:solidFill>
                  </a:tcPr>
                </a:tc>
                <a:tc>
                  <a:txBody>
                    <a:bodyPr/>
                    <a:lstStyle/>
                    <a:p>
                      <a:pPr algn="l"/>
                      <a:r>
                        <a:rPr lang="en-PH" sz="1200" dirty="0" err="1"/>
                        <a:t>Tariray</a:t>
                      </a:r>
                      <a:endParaRPr lang="en-US" sz="1200" dirty="0"/>
                    </a:p>
                  </a:txBody>
                  <a:tcPr>
                    <a:solidFill>
                      <a:schemeClr val="accent2">
                        <a:lumMod val="60000"/>
                        <a:lumOff val="40000"/>
                      </a:schemeClr>
                    </a:solidFill>
                  </a:tcPr>
                </a:tc>
                <a:tc>
                  <a:txBody>
                    <a:bodyPr/>
                    <a:lstStyle/>
                    <a:p>
                      <a:pPr algn="l"/>
                      <a:r>
                        <a:rPr lang="en-PH" sz="1200" dirty="0"/>
                        <a:t>091704</a:t>
                      </a:r>
                      <a:endParaRPr lang="en-US" sz="1200" dirty="0"/>
                    </a:p>
                  </a:txBody>
                  <a:tcPr>
                    <a:solidFill>
                      <a:schemeClr val="accent2">
                        <a:lumMod val="60000"/>
                        <a:lumOff val="40000"/>
                      </a:schemeClr>
                    </a:solidFill>
                  </a:tcPr>
                </a:tc>
                <a:extLst>
                  <a:ext uri="{0D108BD9-81ED-4DB2-BD59-A6C34878D82A}">
                    <a16:rowId xmlns:a16="http://schemas.microsoft.com/office/drawing/2014/main" val="4063960854"/>
                  </a:ext>
                </a:extLst>
              </a:tr>
              <a:tr h="914273">
                <a:tc>
                  <a:txBody>
                    <a:bodyPr/>
                    <a:lstStyle/>
                    <a:p>
                      <a:r>
                        <a:rPr lang="en-PH" sz="1200" dirty="0"/>
                        <a:t>Adrian </a:t>
                      </a:r>
                      <a:r>
                        <a:rPr lang="en-PH" sz="1200" dirty="0" err="1"/>
                        <a:t>Villafurte</a:t>
                      </a:r>
                      <a:r>
                        <a:rPr lang="en-PH" sz="1200" dirty="0"/>
                        <a:t> </a:t>
                      </a:r>
                      <a:endParaRPr lang="en-US" sz="1200" dirty="0"/>
                    </a:p>
                  </a:txBody>
                  <a:tcPr>
                    <a:solidFill>
                      <a:schemeClr val="accent2">
                        <a:lumMod val="60000"/>
                        <a:lumOff val="40000"/>
                      </a:schemeClr>
                    </a:solidFill>
                  </a:tcPr>
                </a:tc>
                <a:tc>
                  <a:txBody>
                    <a:bodyPr/>
                    <a:lstStyle/>
                    <a:p>
                      <a:r>
                        <a:rPr lang="en-PH" sz="1200" dirty="0"/>
                        <a:t>Adrian@gmail.com</a:t>
                      </a:r>
                      <a:endParaRPr lang="en-US" sz="1200" dirty="0"/>
                    </a:p>
                  </a:txBody>
                  <a:tcPr>
                    <a:solidFill>
                      <a:schemeClr val="accent2">
                        <a:lumMod val="60000"/>
                        <a:lumOff val="40000"/>
                      </a:schemeClr>
                    </a:solidFill>
                  </a:tcPr>
                </a:tc>
                <a:tc>
                  <a:txBody>
                    <a:bodyPr/>
                    <a:lstStyle/>
                    <a:p>
                      <a:r>
                        <a:rPr lang="en-PH" sz="1200" dirty="0"/>
                        <a:t>09305172783</a:t>
                      </a:r>
                      <a:endParaRPr lang="en-US" sz="1200" dirty="0"/>
                    </a:p>
                  </a:txBody>
                  <a:tcPr>
                    <a:solidFill>
                      <a:schemeClr val="accent2">
                        <a:lumMod val="60000"/>
                        <a:lumOff val="40000"/>
                      </a:schemeClr>
                    </a:solidFill>
                  </a:tcPr>
                </a:tc>
                <a:tc>
                  <a:txBody>
                    <a:bodyPr/>
                    <a:lstStyle/>
                    <a:p>
                      <a:r>
                        <a:rPr lang="en-PH" sz="1200" dirty="0" err="1"/>
                        <a:t>Andeng</a:t>
                      </a:r>
                      <a:endParaRPr lang="en-US" sz="1200" dirty="0"/>
                    </a:p>
                  </a:txBody>
                  <a:tcPr>
                    <a:solidFill>
                      <a:schemeClr val="accent2">
                        <a:lumMod val="60000"/>
                        <a:lumOff val="40000"/>
                      </a:schemeClr>
                    </a:solidFill>
                  </a:tcPr>
                </a:tc>
                <a:tc>
                  <a:txBody>
                    <a:bodyPr/>
                    <a:lstStyle/>
                    <a:p>
                      <a:r>
                        <a:rPr lang="en-PH" sz="1200" dirty="0"/>
                        <a:t>kidlat23</a:t>
                      </a:r>
                      <a:endParaRPr lang="en-US" sz="1200" dirty="0"/>
                    </a:p>
                  </a:txBody>
                  <a:tcPr>
                    <a:solidFill>
                      <a:schemeClr val="accent2">
                        <a:lumMod val="60000"/>
                        <a:lumOff val="40000"/>
                      </a:schemeClr>
                    </a:solidFill>
                  </a:tcPr>
                </a:tc>
                <a:extLst>
                  <a:ext uri="{0D108BD9-81ED-4DB2-BD59-A6C34878D82A}">
                    <a16:rowId xmlns:a16="http://schemas.microsoft.com/office/drawing/2014/main" val="1674324965"/>
                  </a:ext>
                </a:extLst>
              </a:tr>
              <a:tr h="1279981">
                <a:tc>
                  <a:txBody>
                    <a:bodyPr/>
                    <a:lstStyle/>
                    <a:p>
                      <a:r>
                        <a:rPr lang="en-PH" sz="1200" dirty="0" err="1"/>
                        <a:t>Jennon</a:t>
                      </a:r>
                      <a:r>
                        <a:rPr lang="en-PH" sz="1200" dirty="0"/>
                        <a:t> Gatchalian</a:t>
                      </a:r>
                      <a:endParaRPr lang="en-US" sz="1200" dirty="0"/>
                    </a:p>
                  </a:txBody>
                  <a:tcPr>
                    <a:solidFill>
                      <a:schemeClr val="accent2">
                        <a:lumMod val="60000"/>
                        <a:lumOff val="40000"/>
                      </a:schemeClr>
                    </a:solidFill>
                  </a:tcPr>
                </a:tc>
                <a:tc>
                  <a:txBody>
                    <a:bodyPr/>
                    <a:lstStyle/>
                    <a:p>
                      <a:r>
                        <a:rPr lang="en-PH" sz="1200" dirty="0"/>
                        <a:t>markjennongatchalian@gmail.com</a:t>
                      </a:r>
                      <a:endParaRPr lang="en-US" sz="1200" dirty="0"/>
                    </a:p>
                  </a:txBody>
                  <a:tcPr>
                    <a:solidFill>
                      <a:schemeClr val="accent2">
                        <a:lumMod val="60000"/>
                        <a:lumOff val="40000"/>
                      </a:schemeClr>
                    </a:solidFill>
                  </a:tcPr>
                </a:tc>
                <a:tc>
                  <a:txBody>
                    <a:bodyPr/>
                    <a:lstStyle/>
                    <a:p>
                      <a:r>
                        <a:rPr lang="en-PH" sz="1200" dirty="0"/>
                        <a:t>09765432138</a:t>
                      </a:r>
                      <a:endParaRPr lang="en-US" sz="1200" dirty="0"/>
                    </a:p>
                  </a:txBody>
                  <a:tcPr>
                    <a:solidFill>
                      <a:schemeClr val="accent2">
                        <a:lumMod val="60000"/>
                        <a:lumOff val="40000"/>
                      </a:schemeClr>
                    </a:solidFill>
                  </a:tcPr>
                </a:tc>
                <a:tc>
                  <a:txBody>
                    <a:bodyPr/>
                    <a:lstStyle/>
                    <a:p>
                      <a:r>
                        <a:rPr lang="en-PH" sz="1200" dirty="0" err="1"/>
                        <a:t>Makmak</a:t>
                      </a:r>
                      <a:endParaRPr lang="en-US" sz="1200" dirty="0"/>
                    </a:p>
                  </a:txBody>
                  <a:tcPr>
                    <a:solidFill>
                      <a:schemeClr val="accent2">
                        <a:lumMod val="60000"/>
                        <a:lumOff val="40000"/>
                      </a:schemeClr>
                    </a:solidFill>
                  </a:tcPr>
                </a:tc>
                <a:tc>
                  <a:txBody>
                    <a:bodyPr/>
                    <a:lstStyle/>
                    <a:p>
                      <a:r>
                        <a:rPr lang="en-PH" sz="1200" dirty="0"/>
                        <a:t>mak1234</a:t>
                      </a:r>
                      <a:endParaRPr lang="en-US" sz="1200" dirty="0"/>
                    </a:p>
                  </a:txBody>
                  <a:tcPr>
                    <a:solidFill>
                      <a:schemeClr val="accent2">
                        <a:lumMod val="60000"/>
                        <a:lumOff val="40000"/>
                      </a:schemeClr>
                    </a:solidFill>
                  </a:tcPr>
                </a:tc>
                <a:extLst>
                  <a:ext uri="{0D108BD9-81ED-4DB2-BD59-A6C34878D82A}">
                    <a16:rowId xmlns:a16="http://schemas.microsoft.com/office/drawing/2014/main" val="129699450"/>
                  </a:ext>
                </a:extLst>
              </a:tr>
              <a:tr h="832650">
                <a:tc>
                  <a:txBody>
                    <a:bodyPr/>
                    <a:lstStyle/>
                    <a:p>
                      <a:endParaRPr lang="en-US" sz="1600" dirty="0"/>
                    </a:p>
                  </a:txBody>
                  <a:tcPr>
                    <a:solidFill>
                      <a:schemeClr val="accent2">
                        <a:lumMod val="60000"/>
                        <a:lumOff val="40000"/>
                      </a:schemeClr>
                    </a:solidFill>
                  </a:tcPr>
                </a:tc>
                <a:tc>
                  <a:txBody>
                    <a:bodyPr/>
                    <a:lstStyle/>
                    <a:p>
                      <a:endParaRPr lang="en-US" sz="1600" dirty="0"/>
                    </a:p>
                  </a:txBody>
                  <a:tcPr>
                    <a:solidFill>
                      <a:schemeClr val="accent2">
                        <a:lumMod val="60000"/>
                        <a:lumOff val="40000"/>
                      </a:schemeClr>
                    </a:solidFill>
                  </a:tcPr>
                </a:tc>
                <a:tc>
                  <a:txBody>
                    <a:bodyPr/>
                    <a:lstStyle/>
                    <a:p>
                      <a:endParaRPr lang="en-US" sz="1600" dirty="0"/>
                    </a:p>
                  </a:txBody>
                  <a:tcPr>
                    <a:solidFill>
                      <a:schemeClr val="accent2">
                        <a:lumMod val="60000"/>
                        <a:lumOff val="40000"/>
                      </a:schemeClr>
                    </a:solidFill>
                  </a:tcPr>
                </a:tc>
                <a:tc>
                  <a:txBody>
                    <a:bodyPr/>
                    <a:lstStyle/>
                    <a:p>
                      <a:endParaRPr lang="en-US" sz="1600" dirty="0"/>
                    </a:p>
                  </a:txBody>
                  <a:tcPr>
                    <a:solidFill>
                      <a:schemeClr val="accent2">
                        <a:lumMod val="60000"/>
                        <a:lumOff val="40000"/>
                      </a:schemeClr>
                    </a:solidFill>
                  </a:tcPr>
                </a:tc>
                <a:tc>
                  <a:txBody>
                    <a:bodyPr/>
                    <a:lstStyle/>
                    <a:p>
                      <a:endParaRPr lang="en-US" sz="1600" dirty="0"/>
                    </a:p>
                  </a:txBody>
                  <a:tcPr>
                    <a:solidFill>
                      <a:schemeClr val="accent2">
                        <a:lumMod val="60000"/>
                        <a:lumOff val="40000"/>
                      </a:schemeClr>
                    </a:solidFill>
                  </a:tcPr>
                </a:tc>
                <a:extLst>
                  <a:ext uri="{0D108BD9-81ED-4DB2-BD59-A6C34878D82A}">
                    <a16:rowId xmlns:a16="http://schemas.microsoft.com/office/drawing/2014/main" val="2170599569"/>
                  </a:ext>
                </a:extLst>
              </a:tr>
            </a:tbl>
          </a:graphicData>
        </a:graphic>
      </p:graphicFrame>
      <p:sp>
        <p:nvSpPr>
          <p:cNvPr id="41" name="TextBox 40">
            <a:extLst>
              <a:ext uri="{FF2B5EF4-FFF2-40B4-BE49-F238E27FC236}">
                <a16:creationId xmlns:a16="http://schemas.microsoft.com/office/drawing/2014/main" id="{1493CCD0-A525-CF2C-2449-BC60646A6BAE}"/>
              </a:ext>
            </a:extLst>
          </p:cNvPr>
          <p:cNvSpPr txBox="1"/>
          <p:nvPr/>
        </p:nvSpPr>
        <p:spPr>
          <a:xfrm>
            <a:off x="2890891" y="2734192"/>
            <a:ext cx="1153355" cy="276999"/>
          </a:xfrm>
          <a:prstGeom prst="rect">
            <a:avLst/>
          </a:prstGeom>
          <a:noFill/>
        </p:spPr>
        <p:txBody>
          <a:bodyPr wrap="square" rtlCol="0">
            <a:spAutoFit/>
          </a:bodyPr>
          <a:lstStyle/>
          <a:p>
            <a:r>
              <a:rPr lang="en-PH" sz="1200" b="1" dirty="0">
                <a:latin typeface="Bookman Old Style" panose="02050604050505020204" pitchFamily="18" charset="0"/>
              </a:rPr>
              <a:t>Email:</a:t>
            </a:r>
            <a:endParaRPr lang="en-US" sz="1200" b="1" dirty="0">
              <a:latin typeface="Bookman Old Style" panose="02050604050505020204" pitchFamily="18" charset="0"/>
            </a:endParaRPr>
          </a:p>
        </p:txBody>
      </p:sp>
      <p:sp>
        <p:nvSpPr>
          <p:cNvPr id="46" name="Rectangle 45">
            <a:hlinkClick r:id="rId10" action="ppaction://hlinksldjump"/>
            <a:extLst>
              <a:ext uri="{FF2B5EF4-FFF2-40B4-BE49-F238E27FC236}">
                <a16:creationId xmlns:a16="http://schemas.microsoft.com/office/drawing/2014/main" id="{38CD16DB-23F9-CCAB-5104-CCAE55DBF0F2}"/>
              </a:ext>
            </a:extLst>
          </p:cNvPr>
          <p:cNvSpPr/>
          <p:nvPr/>
        </p:nvSpPr>
        <p:spPr>
          <a:xfrm>
            <a:off x="7507899" y="1002683"/>
            <a:ext cx="2681130" cy="385797"/>
          </a:xfrm>
          <a:prstGeom prst="rect">
            <a:avLst/>
          </a:prstGeom>
          <a:solidFill>
            <a:schemeClr val="accent2">
              <a:lumMod val="40000"/>
              <a:lumOff val="6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Bookman Old Style" panose="02050604050505020204" pitchFamily="18" charset="0"/>
            </a:endParaRPr>
          </a:p>
        </p:txBody>
      </p:sp>
      <p:pic>
        <p:nvPicPr>
          <p:cNvPr id="48" name="Picture 47" descr="A black circle with a black background&#10;&#10;Description automatically generated">
            <a:extLst>
              <a:ext uri="{FF2B5EF4-FFF2-40B4-BE49-F238E27FC236}">
                <a16:creationId xmlns:a16="http://schemas.microsoft.com/office/drawing/2014/main" id="{F31A8F27-6A09-AE74-05E2-7016F75625E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02336" y="1084027"/>
            <a:ext cx="203200" cy="203200"/>
          </a:xfrm>
          <a:prstGeom prst="rect">
            <a:avLst/>
          </a:prstGeom>
        </p:spPr>
      </p:pic>
      <p:sp>
        <p:nvSpPr>
          <p:cNvPr id="52" name="TextBox 51">
            <a:extLst>
              <a:ext uri="{FF2B5EF4-FFF2-40B4-BE49-F238E27FC236}">
                <a16:creationId xmlns:a16="http://schemas.microsoft.com/office/drawing/2014/main" id="{73A95E04-C910-91FC-6C60-6F92BE487DD3}"/>
              </a:ext>
            </a:extLst>
          </p:cNvPr>
          <p:cNvSpPr txBox="1"/>
          <p:nvPr/>
        </p:nvSpPr>
        <p:spPr>
          <a:xfrm>
            <a:off x="6528752" y="1031788"/>
            <a:ext cx="1228397" cy="400110"/>
          </a:xfrm>
          <a:prstGeom prst="rect">
            <a:avLst/>
          </a:prstGeom>
          <a:noFill/>
        </p:spPr>
        <p:txBody>
          <a:bodyPr wrap="square" rtlCol="0">
            <a:spAutoFit/>
          </a:bodyPr>
          <a:lstStyle/>
          <a:p>
            <a:r>
              <a:rPr lang="en-PH" sz="2000" b="1" dirty="0">
                <a:solidFill>
                  <a:schemeClr val="bg1"/>
                </a:solidFill>
                <a:latin typeface="Book man old style"/>
              </a:rPr>
              <a:t>Search:</a:t>
            </a:r>
            <a:endParaRPr lang="en-US" sz="2000" b="1" dirty="0">
              <a:solidFill>
                <a:schemeClr val="bg1"/>
              </a:solidFill>
              <a:latin typeface="Book man old style"/>
            </a:endParaRPr>
          </a:p>
        </p:txBody>
      </p:sp>
      <p:sp>
        <p:nvSpPr>
          <p:cNvPr id="53" name="Rectangle 52">
            <a:extLst>
              <a:ext uri="{FF2B5EF4-FFF2-40B4-BE49-F238E27FC236}">
                <a16:creationId xmlns:a16="http://schemas.microsoft.com/office/drawing/2014/main" id="{7A5E7F2A-8414-6EFF-39CC-CC16C094F589}"/>
              </a:ext>
            </a:extLst>
          </p:cNvPr>
          <p:cNvSpPr/>
          <p:nvPr/>
        </p:nvSpPr>
        <p:spPr>
          <a:xfrm>
            <a:off x="2890586" y="2124032"/>
            <a:ext cx="2819419" cy="4342679"/>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D639C997-E976-9FA7-6653-1EEEE49B04E8}"/>
              </a:ext>
            </a:extLst>
          </p:cNvPr>
          <p:cNvSpPr/>
          <p:nvPr/>
        </p:nvSpPr>
        <p:spPr>
          <a:xfrm>
            <a:off x="3097543" y="2431521"/>
            <a:ext cx="2263393" cy="246777"/>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400" dirty="0">
                <a:solidFill>
                  <a:schemeClr val="tx1"/>
                </a:solidFill>
              </a:rPr>
              <a:t>Jireh</a:t>
            </a:r>
            <a:endParaRPr lang="en-US" sz="1400" dirty="0">
              <a:solidFill>
                <a:schemeClr val="tx1"/>
              </a:solidFill>
            </a:endParaRPr>
          </a:p>
        </p:txBody>
      </p:sp>
      <p:sp>
        <p:nvSpPr>
          <p:cNvPr id="55" name="Rectangle 54">
            <a:extLst>
              <a:ext uri="{FF2B5EF4-FFF2-40B4-BE49-F238E27FC236}">
                <a16:creationId xmlns:a16="http://schemas.microsoft.com/office/drawing/2014/main" id="{4459DC82-ADE1-BE51-33A7-51391AE1ECEE}"/>
              </a:ext>
            </a:extLst>
          </p:cNvPr>
          <p:cNvSpPr/>
          <p:nvPr/>
        </p:nvSpPr>
        <p:spPr>
          <a:xfrm>
            <a:off x="3097543" y="2969472"/>
            <a:ext cx="2263393" cy="246777"/>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400" dirty="0" err="1">
                <a:solidFill>
                  <a:schemeClr val="tx1"/>
                </a:solidFill>
              </a:rPr>
              <a:t>Versoza</a:t>
            </a:r>
            <a:endParaRPr lang="en-US" sz="1400" dirty="0">
              <a:solidFill>
                <a:schemeClr val="tx1"/>
              </a:solidFill>
            </a:endParaRPr>
          </a:p>
        </p:txBody>
      </p:sp>
      <p:sp>
        <p:nvSpPr>
          <p:cNvPr id="56" name="Rectangle 55">
            <a:extLst>
              <a:ext uri="{FF2B5EF4-FFF2-40B4-BE49-F238E27FC236}">
                <a16:creationId xmlns:a16="http://schemas.microsoft.com/office/drawing/2014/main" id="{1B38A450-A116-3352-8624-9F6DD4449D64}"/>
              </a:ext>
            </a:extLst>
          </p:cNvPr>
          <p:cNvSpPr/>
          <p:nvPr/>
        </p:nvSpPr>
        <p:spPr>
          <a:xfrm>
            <a:off x="3097543" y="3503617"/>
            <a:ext cx="2263393" cy="246777"/>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400" dirty="0">
                <a:solidFill>
                  <a:schemeClr val="tx1"/>
                </a:solidFill>
              </a:rPr>
              <a:t>versozajireh@gmail.com</a:t>
            </a:r>
            <a:endParaRPr lang="en-US" sz="1400" dirty="0">
              <a:solidFill>
                <a:schemeClr val="tx1"/>
              </a:solidFill>
            </a:endParaRPr>
          </a:p>
        </p:txBody>
      </p:sp>
      <p:sp>
        <p:nvSpPr>
          <p:cNvPr id="57" name="Rectangle 56">
            <a:extLst>
              <a:ext uri="{FF2B5EF4-FFF2-40B4-BE49-F238E27FC236}">
                <a16:creationId xmlns:a16="http://schemas.microsoft.com/office/drawing/2014/main" id="{FA85A0A7-E65C-0A27-538F-E9D2903CA318}"/>
              </a:ext>
            </a:extLst>
          </p:cNvPr>
          <p:cNvSpPr/>
          <p:nvPr/>
        </p:nvSpPr>
        <p:spPr>
          <a:xfrm>
            <a:off x="3101272" y="4601276"/>
            <a:ext cx="2263393" cy="246777"/>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400" dirty="0" err="1">
                <a:solidFill>
                  <a:schemeClr val="tx1"/>
                </a:solidFill>
              </a:rPr>
              <a:t>tariray</a:t>
            </a:r>
            <a:endParaRPr lang="en-US" sz="1400" dirty="0">
              <a:solidFill>
                <a:schemeClr val="tx1"/>
              </a:solidFill>
            </a:endParaRPr>
          </a:p>
        </p:txBody>
      </p:sp>
      <p:sp>
        <p:nvSpPr>
          <p:cNvPr id="58" name="Rectangle 57">
            <a:extLst>
              <a:ext uri="{FF2B5EF4-FFF2-40B4-BE49-F238E27FC236}">
                <a16:creationId xmlns:a16="http://schemas.microsoft.com/office/drawing/2014/main" id="{33D2862D-9CCA-0FD9-1692-B08B216E6D73}"/>
              </a:ext>
            </a:extLst>
          </p:cNvPr>
          <p:cNvSpPr/>
          <p:nvPr/>
        </p:nvSpPr>
        <p:spPr>
          <a:xfrm>
            <a:off x="3115856" y="4063983"/>
            <a:ext cx="2263393" cy="246777"/>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400" dirty="0">
                <a:solidFill>
                  <a:schemeClr val="tx1"/>
                </a:solidFill>
              </a:rPr>
              <a:t>09690619236</a:t>
            </a:r>
            <a:endParaRPr lang="en-US" sz="1400" dirty="0">
              <a:solidFill>
                <a:schemeClr val="tx1"/>
              </a:solidFill>
            </a:endParaRPr>
          </a:p>
        </p:txBody>
      </p:sp>
      <p:sp>
        <p:nvSpPr>
          <p:cNvPr id="59" name="Rectangle 58">
            <a:extLst>
              <a:ext uri="{FF2B5EF4-FFF2-40B4-BE49-F238E27FC236}">
                <a16:creationId xmlns:a16="http://schemas.microsoft.com/office/drawing/2014/main" id="{3E211162-C8C7-BF83-5DAF-F8AB0427FF93}"/>
              </a:ext>
            </a:extLst>
          </p:cNvPr>
          <p:cNvSpPr/>
          <p:nvPr/>
        </p:nvSpPr>
        <p:spPr>
          <a:xfrm>
            <a:off x="3168598" y="5157152"/>
            <a:ext cx="2263393" cy="246777"/>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400" dirty="0">
                <a:solidFill>
                  <a:schemeClr val="tx1"/>
                </a:solidFill>
              </a:rPr>
              <a:t>091704</a:t>
            </a:r>
            <a:endParaRPr lang="en-US" sz="1400" dirty="0">
              <a:solidFill>
                <a:schemeClr val="tx1"/>
              </a:solidFill>
            </a:endParaRPr>
          </a:p>
        </p:txBody>
      </p:sp>
      <p:sp>
        <p:nvSpPr>
          <p:cNvPr id="60" name="TextBox 59">
            <a:extLst>
              <a:ext uri="{FF2B5EF4-FFF2-40B4-BE49-F238E27FC236}">
                <a16:creationId xmlns:a16="http://schemas.microsoft.com/office/drawing/2014/main" id="{6CD8033A-8B0A-4DBB-261F-DA525F2CBC3D}"/>
              </a:ext>
            </a:extLst>
          </p:cNvPr>
          <p:cNvSpPr txBox="1"/>
          <p:nvPr/>
        </p:nvSpPr>
        <p:spPr>
          <a:xfrm>
            <a:off x="2953361" y="2124033"/>
            <a:ext cx="1153355" cy="276999"/>
          </a:xfrm>
          <a:prstGeom prst="rect">
            <a:avLst/>
          </a:prstGeom>
          <a:noFill/>
        </p:spPr>
        <p:txBody>
          <a:bodyPr wrap="square" rtlCol="0">
            <a:spAutoFit/>
          </a:bodyPr>
          <a:lstStyle/>
          <a:p>
            <a:r>
              <a:rPr lang="en-PH" sz="1200" b="1" dirty="0" err="1">
                <a:latin typeface="Bookman Old Style" panose="02050604050505020204" pitchFamily="18" charset="0"/>
              </a:rPr>
              <a:t>Firstname</a:t>
            </a:r>
            <a:r>
              <a:rPr lang="en-PH" sz="1200" b="1" dirty="0">
                <a:latin typeface="Bookman Old Style" panose="02050604050505020204" pitchFamily="18" charset="0"/>
              </a:rPr>
              <a:t>:</a:t>
            </a:r>
            <a:endParaRPr lang="en-US" sz="1200" b="1" dirty="0">
              <a:latin typeface="Bookman Old Style" panose="02050604050505020204" pitchFamily="18" charset="0"/>
            </a:endParaRPr>
          </a:p>
        </p:txBody>
      </p:sp>
      <p:sp>
        <p:nvSpPr>
          <p:cNvPr id="61" name="TextBox 60">
            <a:extLst>
              <a:ext uri="{FF2B5EF4-FFF2-40B4-BE49-F238E27FC236}">
                <a16:creationId xmlns:a16="http://schemas.microsoft.com/office/drawing/2014/main" id="{4F6882FF-441C-D8B5-0DD8-148927C3E6A2}"/>
              </a:ext>
            </a:extLst>
          </p:cNvPr>
          <p:cNvSpPr txBox="1"/>
          <p:nvPr/>
        </p:nvSpPr>
        <p:spPr>
          <a:xfrm>
            <a:off x="2933877" y="2644551"/>
            <a:ext cx="1153355" cy="276999"/>
          </a:xfrm>
          <a:prstGeom prst="rect">
            <a:avLst/>
          </a:prstGeom>
          <a:noFill/>
        </p:spPr>
        <p:txBody>
          <a:bodyPr wrap="square" rtlCol="0">
            <a:spAutoFit/>
          </a:bodyPr>
          <a:lstStyle/>
          <a:p>
            <a:r>
              <a:rPr lang="en-PH" sz="1200" b="1" dirty="0" err="1">
                <a:latin typeface="Bookman Old Style" panose="02050604050505020204" pitchFamily="18" charset="0"/>
              </a:rPr>
              <a:t>Lastname</a:t>
            </a:r>
            <a:r>
              <a:rPr lang="en-PH" sz="1200" b="1" dirty="0">
                <a:latin typeface="Bookman Old Style" panose="02050604050505020204" pitchFamily="18" charset="0"/>
              </a:rPr>
              <a:t>:</a:t>
            </a:r>
            <a:endParaRPr lang="en-US" sz="1200" b="1" dirty="0">
              <a:latin typeface="Bookman Old Style" panose="02050604050505020204" pitchFamily="18" charset="0"/>
            </a:endParaRPr>
          </a:p>
        </p:txBody>
      </p:sp>
      <p:sp>
        <p:nvSpPr>
          <p:cNvPr id="62" name="TextBox 61">
            <a:extLst>
              <a:ext uri="{FF2B5EF4-FFF2-40B4-BE49-F238E27FC236}">
                <a16:creationId xmlns:a16="http://schemas.microsoft.com/office/drawing/2014/main" id="{D207FF92-BCF0-7816-CEC3-4B3121C7CAA4}"/>
              </a:ext>
            </a:extLst>
          </p:cNvPr>
          <p:cNvSpPr txBox="1"/>
          <p:nvPr/>
        </p:nvSpPr>
        <p:spPr>
          <a:xfrm>
            <a:off x="2908067" y="3194579"/>
            <a:ext cx="1153355" cy="276999"/>
          </a:xfrm>
          <a:prstGeom prst="rect">
            <a:avLst/>
          </a:prstGeom>
          <a:noFill/>
        </p:spPr>
        <p:txBody>
          <a:bodyPr wrap="square" rtlCol="0">
            <a:spAutoFit/>
          </a:bodyPr>
          <a:lstStyle/>
          <a:p>
            <a:r>
              <a:rPr lang="en-PH" sz="1200" b="1" dirty="0">
                <a:latin typeface="Bookman Old Style" panose="02050604050505020204" pitchFamily="18" charset="0"/>
              </a:rPr>
              <a:t>Email:</a:t>
            </a:r>
            <a:endParaRPr lang="en-US" sz="1200" b="1" dirty="0">
              <a:latin typeface="Bookman Old Style" panose="02050604050505020204" pitchFamily="18" charset="0"/>
            </a:endParaRPr>
          </a:p>
        </p:txBody>
      </p:sp>
      <p:sp>
        <p:nvSpPr>
          <p:cNvPr id="63" name="TextBox 62">
            <a:extLst>
              <a:ext uri="{FF2B5EF4-FFF2-40B4-BE49-F238E27FC236}">
                <a16:creationId xmlns:a16="http://schemas.microsoft.com/office/drawing/2014/main" id="{124ED939-514E-DF99-B94A-9AA55B39334B}"/>
              </a:ext>
            </a:extLst>
          </p:cNvPr>
          <p:cNvSpPr txBox="1"/>
          <p:nvPr/>
        </p:nvSpPr>
        <p:spPr>
          <a:xfrm>
            <a:off x="2908067" y="3726006"/>
            <a:ext cx="1153355" cy="276999"/>
          </a:xfrm>
          <a:prstGeom prst="rect">
            <a:avLst/>
          </a:prstGeom>
          <a:noFill/>
        </p:spPr>
        <p:txBody>
          <a:bodyPr wrap="square" rtlCol="0">
            <a:spAutoFit/>
          </a:bodyPr>
          <a:lstStyle/>
          <a:p>
            <a:r>
              <a:rPr lang="en-PH" sz="1200" b="1" dirty="0" err="1">
                <a:latin typeface="Bookman Old Style" panose="02050604050505020204" pitchFamily="18" charset="0"/>
              </a:rPr>
              <a:t>Contactno</a:t>
            </a:r>
            <a:r>
              <a:rPr lang="en-PH" sz="1200" b="1" dirty="0">
                <a:latin typeface="Bookman Old Style" panose="02050604050505020204" pitchFamily="18" charset="0"/>
              </a:rPr>
              <a:t>:</a:t>
            </a:r>
            <a:endParaRPr lang="en-US" sz="1200" b="1" dirty="0">
              <a:latin typeface="Bookman Old Style" panose="02050604050505020204" pitchFamily="18" charset="0"/>
            </a:endParaRPr>
          </a:p>
        </p:txBody>
      </p:sp>
      <p:sp>
        <p:nvSpPr>
          <p:cNvPr id="64" name="TextBox 63">
            <a:extLst>
              <a:ext uri="{FF2B5EF4-FFF2-40B4-BE49-F238E27FC236}">
                <a16:creationId xmlns:a16="http://schemas.microsoft.com/office/drawing/2014/main" id="{6C8418B4-A5F1-C0AA-651A-30566A7D6242}"/>
              </a:ext>
            </a:extLst>
          </p:cNvPr>
          <p:cNvSpPr txBox="1"/>
          <p:nvPr/>
        </p:nvSpPr>
        <p:spPr>
          <a:xfrm>
            <a:off x="2908067" y="4278953"/>
            <a:ext cx="1153355" cy="276999"/>
          </a:xfrm>
          <a:prstGeom prst="rect">
            <a:avLst/>
          </a:prstGeom>
          <a:noFill/>
        </p:spPr>
        <p:txBody>
          <a:bodyPr wrap="square" rtlCol="0">
            <a:spAutoFit/>
          </a:bodyPr>
          <a:lstStyle/>
          <a:p>
            <a:r>
              <a:rPr lang="en-PH" sz="1200" b="1" dirty="0">
                <a:latin typeface="Bookman Old Style" panose="02050604050505020204" pitchFamily="18" charset="0"/>
              </a:rPr>
              <a:t>Username:</a:t>
            </a:r>
            <a:endParaRPr lang="en-US" sz="1200" b="1" dirty="0">
              <a:latin typeface="Bookman Old Style" panose="02050604050505020204" pitchFamily="18" charset="0"/>
            </a:endParaRPr>
          </a:p>
        </p:txBody>
      </p:sp>
      <p:sp>
        <p:nvSpPr>
          <p:cNvPr id="65" name="TextBox 64">
            <a:extLst>
              <a:ext uri="{FF2B5EF4-FFF2-40B4-BE49-F238E27FC236}">
                <a16:creationId xmlns:a16="http://schemas.microsoft.com/office/drawing/2014/main" id="{CB9EE59A-837A-C425-E0FA-369AB3E21B14}"/>
              </a:ext>
            </a:extLst>
          </p:cNvPr>
          <p:cNvSpPr txBox="1"/>
          <p:nvPr/>
        </p:nvSpPr>
        <p:spPr>
          <a:xfrm>
            <a:off x="2953361" y="4859110"/>
            <a:ext cx="1153355" cy="276999"/>
          </a:xfrm>
          <a:prstGeom prst="rect">
            <a:avLst/>
          </a:prstGeom>
          <a:noFill/>
        </p:spPr>
        <p:txBody>
          <a:bodyPr wrap="square" rtlCol="0">
            <a:spAutoFit/>
          </a:bodyPr>
          <a:lstStyle/>
          <a:p>
            <a:r>
              <a:rPr lang="en-PH" sz="1200" b="1" dirty="0">
                <a:latin typeface="Bookman Old Style" panose="02050604050505020204" pitchFamily="18" charset="0"/>
              </a:rPr>
              <a:t>Password:</a:t>
            </a:r>
            <a:endParaRPr lang="en-US" sz="1200" b="1" dirty="0">
              <a:latin typeface="Bookman Old Style" panose="02050604050505020204" pitchFamily="18" charset="0"/>
            </a:endParaRPr>
          </a:p>
        </p:txBody>
      </p:sp>
      <p:sp>
        <p:nvSpPr>
          <p:cNvPr id="66" name="Rectangle 65">
            <a:extLst>
              <a:ext uri="{FF2B5EF4-FFF2-40B4-BE49-F238E27FC236}">
                <a16:creationId xmlns:a16="http://schemas.microsoft.com/office/drawing/2014/main" id="{240FECCC-06BC-C651-67C1-379B2ED8167C}"/>
              </a:ext>
            </a:extLst>
          </p:cNvPr>
          <p:cNvSpPr/>
          <p:nvPr/>
        </p:nvSpPr>
        <p:spPr>
          <a:xfrm>
            <a:off x="4423372" y="5641368"/>
            <a:ext cx="850263" cy="246778"/>
          </a:xfrm>
          <a:prstGeom prst="rect">
            <a:avLst/>
          </a:prstGeom>
          <a:solidFill>
            <a:schemeClr val="accent4">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t>Add</a:t>
            </a:r>
            <a:endParaRPr lang="en-US" sz="1400" b="1" dirty="0"/>
          </a:p>
        </p:txBody>
      </p:sp>
      <p:sp>
        <p:nvSpPr>
          <p:cNvPr id="67" name="Rectangle 66">
            <a:extLst>
              <a:ext uri="{FF2B5EF4-FFF2-40B4-BE49-F238E27FC236}">
                <a16:creationId xmlns:a16="http://schemas.microsoft.com/office/drawing/2014/main" id="{0173D5E4-3777-C516-6CB1-38F4B1DC6D5D}"/>
              </a:ext>
            </a:extLst>
          </p:cNvPr>
          <p:cNvSpPr/>
          <p:nvPr/>
        </p:nvSpPr>
        <p:spPr>
          <a:xfrm>
            <a:off x="3305755" y="5615071"/>
            <a:ext cx="850262" cy="246778"/>
          </a:xfrm>
          <a:prstGeom prst="rect">
            <a:avLst/>
          </a:prstGeom>
          <a:solidFill>
            <a:srgbClr val="00B050"/>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t>Save</a:t>
            </a:r>
            <a:endParaRPr lang="en-US" sz="1400" b="1" dirty="0"/>
          </a:p>
        </p:txBody>
      </p:sp>
      <p:sp>
        <p:nvSpPr>
          <p:cNvPr id="68" name="Rectangle 67">
            <a:hlinkClick r:id="rId10" action="ppaction://hlinksldjump"/>
            <a:extLst>
              <a:ext uri="{FF2B5EF4-FFF2-40B4-BE49-F238E27FC236}">
                <a16:creationId xmlns:a16="http://schemas.microsoft.com/office/drawing/2014/main" id="{9797D57D-7265-248C-2278-D95DDF196BEA}"/>
              </a:ext>
            </a:extLst>
          </p:cNvPr>
          <p:cNvSpPr/>
          <p:nvPr/>
        </p:nvSpPr>
        <p:spPr>
          <a:xfrm>
            <a:off x="3308373" y="6020457"/>
            <a:ext cx="850262" cy="246778"/>
          </a:xfrm>
          <a:prstGeom prst="rect">
            <a:avLst/>
          </a:prstGeom>
          <a:solidFill>
            <a:schemeClr val="accent2"/>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t>Update</a:t>
            </a:r>
            <a:endParaRPr lang="en-US" sz="1400" b="1" dirty="0"/>
          </a:p>
        </p:txBody>
      </p:sp>
      <p:sp>
        <p:nvSpPr>
          <p:cNvPr id="69" name="Rectangle 68">
            <a:hlinkClick r:id="rId5" action="ppaction://hlinksldjump"/>
            <a:extLst>
              <a:ext uri="{FF2B5EF4-FFF2-40B4-BE49-F238E27FC236}">
                <a16:creationId xmlns:a16="http://schemas.microsoft.com/office/drawing/2014/main" id="{3B71C798-C73A-D66E-CBEE-3380D5867392}"/>
              </a:ext>
            </a:extLst>
          </p:cNvPr>
          <p:cNvSpPr/>
          <p:nvPr/>
        </p:nvSpPr>
        <p:spPr>
          <a:xfrm>
            <a:off x="4469966" y="6020457"/>
            <a:ext cx="839475" cy="246778"/>
          </a:xfrm>
          <a:prstGeom prst="rect">
            <a:avLst/>
          </a:prstGeom>
          <a:solidFill>
            <a:srgbClr val="C00000"/>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t>Delete</a:t>
            </a:r>
            <a:endParaRPr lang="en-US" sz="1400" b="1" dirty="0"/>
          </a:p>
        </p:txBody>
      </p:sp>
      <p:sp>
        <p:nvSpPr>
          <p:cNvPr id="70" name="Rectangle 69">
            <a:extLst>
              <a:ext uri="{FF2B5EF4-FFF2-40B4-BE49-F238E27FC236}">
                <a16:creationId xmlns:a16="http://schemas.microsoft.com/office/drawing/2014/main" id="{0A46A425-F450-FB83-25BF-60B63733DA27}"/>
              </a:ext>
            </a:extLst>
          </p:cNvPr>
          <p:cNvSpPr/>
          <p:nvPr/>
        </p:nvSpPr>
        <p:spPr>
          <a:xfrm>
            <a:off x="3690154" y="844410"/>
            <a:ext cx="1218008" cy="90835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                     </a:t>
            </a:r>
            <a:endParaRPr lang="en-US" dirty="0"/>
          </a:p>
        </p:txBody>
      </p:sp>
      <p:sp>
        <p:nvSpPr>
          <p:cNvPr id="71" name="Rectangle 70">
            <a:extLst>
              <a:ext uri="{FF2B5EF4-FFF2-40B4-BE49-F238E27FC236}">
                <a16:creationId xmlns:a16="http://schemas.microsoft.com/office/drawing/2014/main" id="{1A3866E1-091C-B6C0-D53C-86BB0153192C}"/>
              </a:ext>
            </a:extLst>
          </p:cNvPr>
          <p:cNvSpPr/>
          <p:nvPr/>
        </p:nvSpPr>
        <p:spPr>
          <a:xfrm>
            <a:off x="3959087" y="1794572"/>
            <a:ext cx="755558" cy="246777"/>
          </a:xfrm>
          <a:prstGeom prst="rect">
            <a:avLst/>
          </a:prstGeom>
          <a:solidFill>
            <a:schemeClr val="bg2">
              <a:lumMod val="5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200" b="1" dirty="0"/>
              <a:t>Upload</a:t>
            </a:r>
            <a:endParaRPr lang="en-US" sz="1200" b="1" dirty="0"/>
          </a:p>
        </p:txBody>
      </p:sp>
      <p:sp>
        <p:nvSpPr>
          <p:cNvPr id="2" name="Rectangle 1">
            <a:extLst>
              <a:ext uri="{FF2B5EF4-FFF2-40B4-BE49-F238E27FC236}">
                <a16:creationId xmlns:a16="http://schemas.microsoft.com/office/drawing/2014/main" id="{ABC242C0-D61A-AF0F-AD2E-85C38B7EF292}"/>
              </a:ext>
            </a:extLst>
          </p:cNvPr>
          <p:cNvSpPr/>
          <p:nvPr/>
        </p:nvSpPr>
        <p:spPr>
          <a:xfrm>
            <a:off x="4317536" y="2576415"/>
            <a:ext cx="4389385" cy="204352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latin typeface="Bookman Old Style" panose="02050604050505020204" pitchFamily="18" charset="0"/>
            </a:endParaRPr>
          </a:p>
        </p:txBody>
      </p:sp>
      <p:pic>
        <p:nvPicPr>
          <p:cNvPr id="9" name="Picture 8" descr="A yellow and red sign with a exclamation mark&#10;&#10;Description automatically generated">
            <a:extLst>
              <a:ext uri="{FF2B5EF4-FFF2-40B4-BE49-F238E27FC236}">
                <a16:creationId xmlns:a16="http://schemas.microsoft.com/office/drawing/2014/main" id="{69CF7997-22D5-8110-924E-9A1F33BBFB8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09474" y="2723046"/>
            <a:ext cx="377507" cy="343772"/>
          </a:xfrm>
          <a:prstGeom prst="rect">
            <a:avLst/>
          </a:prstGeom>
        </p:spPr>
      </p:pic>
      <p:sp>
        <p:nvSpPr>
          <p:cNvPr id="10" name="TextBox 9">
            <a:extLst>
              <a:ext uri="{FF2B5EF4-FFF2-40B4-BE49-F238E27FC236}">
                <a16:creationId xmlns:a16="http://schemas.microsoft.com/office/drawing/2014/main" id="{0715EAE1-9C08-FA35-94D2-E8002A986D95}"/>
              </a:ext>
            </a:extLst>
          </p:cNvPr>
          <p:cNvSpPr txBox="1"/>
          <p:nvPr/>
        </p:nvSpPr>
        <p:spPr>
          <a:xfrm>
            <a:off x="4355494" y="3376917"/>
            <a:ext cx="4157350" cy="461665"/>
          </a:xfrm>
          <a:prstGeom prst="rect">
            <a:avLst/>
          </a:prstGeom>
          <a:noFill/>
        </p:spPr>
        <p:txBody>
          <a:bodyPr wrap="square" rtlCol="0">
            <a:spAutoFit/>
          </a:bodyPr>
          <a:lstStyle/>
          <a:p>
            <a:r>
              <a:rPr lang="en-PH" sz="1200" dirty="0">
                <a:latin typeface="Bookman Old Style" panose="02050604050505020204" pitchFamily="18" charset="0"/>
              </a:rPr>
              <a:t>Deleted items cannot be recovered. Are you sure you want to permanently delete this item?</a:t>
            </a:r>
            <a:endParaRPr lang="en-US" sz="1200" dirty="0">
              <a:latin typeface="Bookman Old Style" panose="02050604050505020204" pitchFamily="18" charset="0"/>
            </a:endParaRPr>
          </a:p>
        </p:txBody>
      </p:sp>
      <p:sp>
        <p:nvSpPr>
          <p:cNvPr id="11" name="TextBox 10">
            <a:extLst>
              <a:ext uri="{FF2B5EF4-FFF2-40B4-BE49-F238E27FC236}">
                <a16:creationId xmlns:a16="http://schemas.microsoft.com/office/drawing/2014/main" id="{CC1CF18F-808F-5CCD-72EC-4742EFD9503B}"/>
              </a:ext>
            </a:extLst>
          </p:cNvPr>
          <p:cNvSpPr txBox="1"/>
          <p:nvPr/>
        </p:nvSpPr>
        <p:spPr>
          <a:xfrm>
            <a:off x="5062569" y="3070580"/>
            <a:ext cx="2743200" cy="430887"/>
          </a:xfrm>
          <a:prstGeom prst="rect">
            <a:avLst/>
          </a:prstGeom>
          <a:noFill/>
        </p:spPr>
        <p:txBody>
          <a:bodyPr wrap="square" rtlCol="0">
            <a:spAutoFit/>
          </a:bodyPr>
          <a:lstStyle/>
          <a:p>
            <a:r>
              <a:rPr lang="en-PH" sz="1100" b="1" dirty="0">
                <a:solidFill>
                  <a:schemeClr val="tx1"/>
                </a:solidFill>
                <a:latin typeface="Bookman Old Style" panose="02050604050505020204" pitchFamily="18" charset="0"/>
              </a:rPr>
              <a:t>Are you sure you want to delete ?</a:t>
            </a:r>
            <a:endParaRPr lang="en-US" sz="1100" b="1" dirty="0">
              <a:solidFill>
                <a:schemeClr val="tx1"/>
              </a:solidFill>
              <a:latin typeface="Bookman Old Style" panose="02050604050505020204" pitchFamily="18" charset="0"/>
            </a:endParaRPr>
          </a:p>
          <a:p>
            <a:endParaRPr lang="en-US" sz="1100" dirty="0"/>
          </a:p>
        </p:txBody>
      </p:sp>
      <p:sp>
        <p:nvSpPr>
          <p:cNvPr id="12" name="Rectangle 11">
            <a:extLst>
              <a:ext uri="{FF2B5EF4-FFF2-40B4-BE49-F238E27FC236}">
                <a16:creationId xmlns:a16="http://schemas.microsoft.com/office/drawing/2014/main" id="{CD51F227-E20C-1271-8C52-C9B97771C28C}"/>
              </a:ext>
            </a:extLst>
          </p:cNvPr>
          <p:cNvSpPr/>
          <p:nvPr/>
        </p:nvSpPr>
        <p:spPr>
          <a:xfrm>
            <a:off x="5418192" y="3982695"/>
            <a:ext cx="698007" cy="41311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13" action="ppaction://hlinksldjump"/>
            <a:extLst>
              <a:ext uri="{FF2B5EF4-FFF2-40B4-BE49-F238E27FC236}">
                <a16:creationId xmlns:a16="http://schemas.microsoft.com/office/drawing/2014/main" id="{C4944258-A1F3-7613-047D-6025B12AA934}"/>
              </a:ext>
            </a:extLst>
          </p:cNvPr>
          <p:cNvSpPr/>
          <p:nvPr/>
        </p:nvSpPr>
        <p:spPr>
          <a:xfrm>
            <a:off x="6506400" y="3987812"/>
            <a:ext cx="698007" cy="41311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B0BA0DF9-B46E-7843-C7C1-33B81430BB80}"/>
              </a:ext>
            </a:extLst>
          </p:cNvPr>
          <p:cNvSpPr txBox="1"/>
          <p:nvPr/>
        </p:nvSpPr>
        <p:spPr>
          <a:xfrm>
            <a:off x="5379629" y="4040478"/>
            <a:ext cx="984764" cy="307777"/>
          </a:xfrm>
          <a:prstGeom prst="rect">
            <a:avLst/>
          </a:prstGeom>
          <a:noFill/>
        </p:spPr>
        <p:txBody>
          <a:bodyPr wrap="square" rtlCol="0">
            <a:spAutoFit/>
          </a:bodyPr>
          <a:lstStyle/>
          <a:p>
            <a:r>
              <a:rPr lang="en-PH" sz="1400" b="1" dirty="0">
                <a:solidFill>
                  <a:schemeClr val="accent1"/>
                </a:solidFill>
              </a:rPr>
              <a:t>Cancel</a:t>
            </a:r>
            <a:endParaRPr lang="en-US" sz="1400" b="1" dirty="0">
              <a:solidFill>
                <a:schemeClr val="accent1"/>
              </a:solidFill>
            </a:endParaRPr>
          </a:p>
        </p:txBody>
      </p:sp>
      <p:sp>
        <p:nvSpPr>
          <p:cNvPr id="18" name="TextBox 17">
            <a:extLst>
              <a:ext uri="{FF2B5EF4-FFF2-40B4-BE49-F238E27FC236}">
                <a16:creationId xmlns:a16="http://schemas.microsoft.com/office/drawing/2014/main" id="{4E272770-4A3F-C317-D162-01CED44054BC}"/>
              </a:ext>
            </a:extLst>
          </p:cNvPr>
          <p:cNvSpPr txBox="1"/>
          <p:nvPr/>
        </p:nvSpPr>
        <p:spPr>
          <a:xfrm>
            <a:off x="6506401" y="4048848"/>
            <a:ext cx="987150" cy="307777"/>
          </a:xfrm>
          <a:prstGeom prst="rect">
            <a:avLst/>
          </a:prstGeom>
          <a:noFill/>
        </p:spPr>
        <p:txBody>
          <a:bodyPr wrap="square" rtlCol="0">
            <a:spAutoFit/>
          </a:bodyPr>
          <a:lstStyle/>
          <a:p>
            <a:r>
              <a:rPr lang="en-PH" sz="1400" dirty="0">
                <a:solidFill>
                  <a:schemeClr val="bg1"/>
                </a:solidFill>
              </a:rPr>
              <a:t>Delete</a:t>
            </a:r>
            <a:endParaRPr lang="en-US" sz="1400" dirty="0">
              <a:solidFill>
                <a:schemeClr val="bg1"/>
              </a:solidFill>
            </a:endParaRPr>
          </a:p>
        </p:txBody>
      </p:sp>
    </p:spTree>
    <p:extLst>
      <p:ext uri="{BB962C8B-B14F-4D97-AF65-F5344CB8AC3E}">
        <p14:creationId xmlns:p14="http://schemas.microsoft.com/office/powerpoint/2010/main" val="722574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ECD6C-C909-4DED-B952-651F3AA921D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D9BB744-DD83-C4C2-A794-CD7CA136602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DEFFD879-765B-7699-CB9E-CFBAF9290681}"/>
              </a:ext>
            </a:extLst>
          </p:cNvPr>
          <p:cNvSpPr/>
          <p:nvPr/>
        </p:nvSpPr>
        <p:spPr>
          <a:xfrm>
            <a:off x="297856" y="1507631"/>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0" name="Rectangle 19">
            <a:hlinkClick r:id="rId4" action="ppaction://hlinksldjump"/>
            <a:extLst>
              <a:ext uri="{FF2B5EF4-FFF2-40B4-BE49-F238E27FC236}">
                <a16:creationId xmlns:a16="http://schemas.microsoft.com/office/drawing/2014/main" id="{C381814A-0508-ED42-5BB5-8E6CFC414C42}"/>
              </a:ext>
            </a:extLst>
          </p:cNvPr>
          <p:cNvSpPr/>
          <p:nvPr/>
        </p:nvSpPr>
        <p:spPr>
          <a:xfrm>
            <a:off x="427996" y="5005840"/>
            <a:ext cx="186461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3" name="Rectangle 22">
            <a:hlinkClick r:id="rId5" action="ppaction://hlinksldjump"/>
            <a:extLst>
              <a:ext uri="{FF2B5EF4-FFF2-40B4-BE49-F238E27FC236}">
                <a16:creationId xmlns:a16="http://schemas.microsoft.com/office/drawing/2014/main" id="{2C578FDD-2018-41D8-5243-48BF4E66E998}"/>
              </a:ext>
            </a:extLst>
          </p:cNvPr>
          <p:cNvSpPr/>
          <p:nvPr/>
        </p:nvSpPr>
        <p:spPr>
          <a:xfrm>
            <a:off x="338900" y="5778663"/>
            <a:ext cx="2044149"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800" b="1" dirty="0">
                <a:ln w="0"/>
                <a:effectLst>
                  <a:outerShdw blurRad="38100" dist="19050" dir="2700000" algn="tl" rotWithShape="0">
                    <a:schemeClr val="dk1">
                      <a:alpha val="40000"/>
                    </a:schemeClr>
                  </a:outerShdw>
                </a:effectLst>
              </a:rPr>
              <a:t> US</a:t>
            </a:r>
            <a:endParaRPr lang="en-US" sz="2800" b="1" cap="none" spc="0" dirty="0">
              <a:ln w="0"/>
              <a:solidFill>
                <a:schemeClr val="tx1"/>
              </a:solidFill>
              <a:effectLst>
                <a:outerShdw blurRad="38100" dist="19050" dir="2700000" algn="tl" rotWithShape="0">
                  <a:schemeClr val="dk1">
                    <a:alpha val="40000"/>
                  </a:schemeClr>
                </a:outerShdw>
              </a:effectLst>
            </a:endParaRPr>
          </a:p>
        </p:txBody>
      </p:sp>
      <p:pic>
        <p:nvPicPr>
          <p:cNvPr id="25" name="Picture 24" descr="A logo of a person with a mustache and two cups&#10;&#10;Description automatically generated">
            <a:extLst>
              <a:ext uri="{FF2B5EF4-FFF2-40B4-BE49-F238E27FC236}">
                <a16:creationId xmlns:a16="http://schemas.microsoft.com/office/drawing/2014/main" id="{B5C01A0D-8F83-CBA3-FD20-3575DCFBEF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156" y="84068"/>
            <a:ext cx="1983980" cy="1185182"/>
          </a:xfrm>
          <a:prstGeom prst="rect">
            <a:avLst/>
          </a:prstGeom>
          <a:scene3d>
            <a:camera prst="orthographicFront"/>
            <a:lightRig rig="threePt" dir="t"/>
          </a:scene3d>
          <a:sp3d>
            <a:bevelT w="114300" prst="artDeco"/>
          </a:sp3d>
        </p:spPr>
      </p:pic>
      <p:sp>
        <p:nvSpPr>
          <p:cNvPr id="14" name="Rectangle 13">
            <a:hlinkClick r:id="rId7" action="ppaction://hlinksldjump"/>
            <a:extLst>
              <a:ext uri="{FF2B5EF4-FFF2-40B4-BE49-F238E27FC236}">
                <a16:creationId xmlns:a16="http://schemas.microsoft.com/office/drawing/2014/main" id="{C74F31AF-6622-8C3E-9014-53E3CF520BE6}"/>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8" name="Rectangle 7">
            <a:hlinkClick r:id="rId8" action="ppaction://hlinksldjump"/>
            <a:extLst>
              <a:ext uri="{FF2B5EF4-FFF2-40B4-BE49-F238E27FC236}">
                <a16:creationId xmlns:a16="http://schemas.microsoft.com/office/drawing/2014/main" id="{6242FB8C-AE4D-9C77-06D3-8C4EC4B9E41B}"/>
              </a:ext>
            </a:extLst>
          </p:cNvPr>
          <p:cNvSpPr/>
          <p:nvPr/>
        </p:nvSpPr>
        <p:spPr>
          <a:xfrm>
            <a:off x="694783" y="2516217"/>
            <a:ext cx="1404552"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3" name="Rectangle 12">
            <a:hlinkClick r:id="rId9" action="ppaction://hlinksldjump"/>
            <a:extLst>
              <a:ext uri="{FF2B5EF4-FFF2-40B4-BE49-F238E27FC236}">
                <a16:creationId xmlns:a16="http://schemas.microsoft.com/office/drawing/2014/main" id="{BB102868-5959-D5D2-A11C-CDEC9C22874C}"/>
              </a:ext>
            </a:extLst>
          </p:cNvPr>
          <p:cNvSpPr/>
          <p:nvPr/>
        </p:nvSpPr>
        <p:spPr>
          <a:xfrm>
            <a:off x="352542" y="3426996"/>
            <a:ext cx="2089034"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rPr>
              <a:t>I</a:t>
            </a:r>
            <a:r>
              <a:rPr lang="en-US" sz="2400" b="1" dirty="0">
                <a:ln w="0"/>
                <a:effectLst>
                  <a:outerShdw blurRad="38100" dist="19050" dir="2700000" algn="tl" rotWithShape="0">
                    <a:schemeClr val="dk1">
                      <a:alpha val="40000"/>
                    </a:schemeClr>
                  </a:outerShdw>
                </a:effectLst>
                <a:latin typeface="Bookman Old Style" panose="02050604050505020204" pitchFamily="18" charset="0"/>
              </a:rPr>
              <a:t>NVENTORY</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6" name="Rectangle 5">
            <a:extLst>
              <a:ext uri="{FF2B5EF4-FFF2-40B4-BE49-F238E27FC236}">
                <a16:creationId xmlns:a16="http://schemas.microsoft.com/office/drawing/2014/main" id="{FB4B1121-6721-1CF7-2F8B-B614F8A17FA5}"/>
              </a:ext>
            </a:extLst>
          </p:cNvPr>
          <p:cNvSpPr/>
          <p:nvPr/>
        </p:nvSpPr>
        <p:spPr>
          <a:xfrm>
            <a:off x="2576793" y="157406"/>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sp>
        <p:nvSpPr>
          <p:cNvPr id="7" name="Rectangle 6">
            <a:extLst>
              <a:ext uri="{FF2B5EF4-FFF2-40B4-BE49-F238E27FC236}">
                <a16:creationId xmlns:a16="http://schemas.microsoft.com/office/drawing/2014/main" id="{C4568A2D-0060-B7D9-382F-DBB36E545F88}"/>
              </a:ext>
            </a:extLst>
          </p:cNvPr>
          <p:cNvSpPr/>
          <p:nvPr/>
        </p:nvSpPr>
        <p:spPr>
          <a:xfrm>
            <a:off x="325349" y="4152886"/>
            <a:ext cx="2021154" cy="622490"/>
          </a:xfrm>
          <a:prstGeom prst="rect">
            <a:avLst/>
          </a:prstGeom>
          <a:solidFill>
            <a:schemeClr val="accent2"/>
          </a:solidFill>
          <a:ln>
            <a:solidFill>
              <a:schemeClr val="bg2"/>
            </a:solidFill>
          </a:ln>
          <a:effectLst>
            <a:glow rad="1397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D9D14A0-559A-5AEF-9E4F-1722DB07C6D9}"/>
              </a:ext>
            </a:extLst>
          </p:cNvPr>
          <p:cNvSpPr/>
          <p:nvPr/>
        </p:nvSpPr>
        <p:spPr>
          <a:xfrm>
            <a:off x="424689" y="4249751"/>
            <a:ext cx="1556836"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latin typeface="Bookman Old Style" panose="02050604050505020204" pitchFamily="18" charset="0"/>
              </a:rPr>
              <a:t>   STAFF</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graphicFrame>
        <p:nvGraphicFramePr>
          <p:cNvPr id="16" name="Table 15">
            <a:extLst>
              <a:ext uri="{FF2B5EF4-FFF2-40B4-BE49-F238E27FC236}">
                <a16:creationId xmlns:a16="http://schemas.microsoft.com/office/drawing/2014/main" id="{BBF87E31-1DDE-0EA4-ED44-52F142733E9A}"/>
              </a:ext>
            </a:extLst>
          </p:cNvPr>
          <p:cNvGraphicFramePr>
            <a:graphicFrameLocks noGrp="1"/>
          </p:cNvGraphicFramePr>
          <p:nvPr/>
        </p:nvGraphicFramePr>
        <p:xfrm>
          <a:off x="6302129" y="1475315"/>
          <a:ext cx="5676511" cy="4959081"/>
        </p:xfrm>
        <a:graphic>
          <a:graphicData uri="http://schemas.openxmlformats.org/drawingml/2006/table">
            <a:tbl>
              <a:tblPr firstRow="1" bandRow="1">
                <a:tableStyleId>{5C22544A-7EE6-4342-B048-85BDC9FD1C3A}</a:tableStyleId>
              </a:tblPr>
              <a:tblGrid>
                <a:gridCol w="1004674">
                  <a:extLst>
                    <a:ext uri="{9D8B030D-6E8A-4147-A177-3AD203B41FA5}">
                      <a16:colId xmlns:a16="http://schemas.microsoft.com/office/drawing/2014/main" val="823769526"/>
                    </a:ext>
                  </a:extLst>
                </a:gridCol>
                <a:gridCol w="1275135">
                  <a:extLst>
                    <a:ext uri="{9D8B030D-6E8A-4147-A177-3AD203B41FA5}">
                      <a16:colId xmlns:a16="http://schemas.microsoft.com/office/drawing/2014/main" val="2362139879"/>
                    </a:ext>
                  </a:extLst>
                </a:gridCol>
                <a:gridCol w="1255260">
                  <a:extLst>
                    <a:ext uri="{9D8B030D-6E8A-4147-A177-3AD203B41FA5}">
                      <a16:colId xmlns:a16="http://schemas.microsoft.com/office/drawing/2014/main" val="1806142927"/>
                    </a:ext>
                  </a:extLst>
                </a:gridCol>
                <a:gridCol w="1060478">
                  <a:extLst>
                    <a:ext uri="{9D8B030D-6E8A-4147-A177-3AD203B41FA5}">
                      <a16:colId xmlns:a16="http://schemas.microsoft.com/office/drawing/2014/main" val="2803649545"/>
                    </a:ext>
                  </a:extLst>
                </a:gridCol>
                <a:gridCol w="1080964">
                  <a:extLst>
                    <a:ext uri="{9D8B030D-6E8A-4147-A177-3AD203B41FA5}">
                      <a16:colId xmlns:a16="http://schemas.microsoft.com/office/drawing/2014/main" val="1794311351"/>
                    </a:ext>
                  </a:extLst>
                </a:gridCol>
              </a:tblGrid>
              <a:tr h="843361">
                <a:tc>
                  <a:txBody>
                    <a:bodyPr/>
                    <a:lstStyle/>
                    <a:p>
                      <a:pPr algn="ctr"/>
                      <a:r>
                        <a:rPr lang="en-PH" sz="1100" dirty="0" err="1"/>
                        <a:t>Fullname</a:t>
                      </a:r>
                      <a:endParaRPr lang="en-US" sz="1100" dirty="0"/>
                    </a:p>
                  </a:txBody>
                  <a:tcPr>
                    <a:solidFill>
                      <a:schemeClr val="accent2"/>
                    </a:solidFill>
                  </a:tcPr>
                </a:tc>
                <a:tc>
                  <a:txBody>
                    <a:bodyPr/>
                    <a:lstStyle/>
                    <a:p>
                      <a:pPr algn="ctr"/>
                      <a:r>
                        <a:rPr lang="en-PH" sz="1200" dirty="0"/>
                        <a:t>Email</a:t>
                      </a:r>
                      <a:endParaRPr lang="en-US" sz="1200" dirty="0"/>
                    </a:p>
                  </a:txBody>
                  <a:tcPr>
                    <a:solidFill>
                      <a:schemeClr val="accent2"/>
                    </a:solidFill>
                  </a:tcPr>
                </a:tc>
                <a:tc>
                  <a:txBody>
                    <a:bodyPr/>
                    <a:lstStyle/>
                    <a:p>
                      <a:pPr algn="ctr"/>
                      <a:r>
                        <a:rPr lang="en-PH" sz="1200" dirty="0"/>
                        <a:t>Contact no.</a:t>
                      </a:r>
                      <a:endParaRPr lang="en-US" sz="1200" dirty="0"/>
                    </a:p>
                  </a:txBody>
                  <a:tcPr>
                    <a:solidFill>
                      <a:schemeClr val="accent2"/>
                    </a:solidFill>
                  </a:tcPr>
                </a:tc>
                <a:tc>
                  <a:txBody>
                    <a:bodyPr/>
                    <a:lstStyle/>
                    <a:p>
                      <a:pPr algn="ctr"/>
                      <a:r>
                        <a:rPr lang="en-PH" sz="1200" dirty="0"/>
                        <a:t>Username</a:t>
                      </a:r>
                      <a:endParaRPr lang="en-US" sz="1200" dirty="0"/>
                    </a:p>
                  </a:txBody>
                  <a:tcPr>
                    <a:solidFill>
                      <a:schemeClr val="accent2"/>
                    </a:solidFill>
                  </a:tcPr>
                </a:tc>
                <a:tc>
                  <a:txBody>
                    <a:bodyPr/>
                    <a:lstStyle/>
                    <a:p>
                      <a:pPr algn="ctr"/>
                      <a:r>
                        <a:rPr lang="en-PH" sz="1200" dirty="0"/>
                        <a:t>Password</a:t>
                      </a:r>
                      <a:endParaRPr lang="en-US" sz="1200" dirty="0"/>
                    </a:p>
                  </a:txBody>
                  <a:tcPr>
                    <a:solidFill>
                      <a:schemeClr val="accent2"/>
                    </a:solidFill>
                  </a:tcPr>
                </a:tc>
                <a:extLst>
                  <a:ext uri="{0D108BD9-81ED-4DB2-BD59-A6C34878D82A}">
                    <a16:rowId xmlns:a16="http://schemas.microsoft.com/office/drawing/2014/main" val="3051336800"/>
                  </a:ext>
                </a:extLst>
              </a:tr>
              <a:tr h="1088816">
                <a:tc>
                  <a:txBody>
                    <a:bodyPr/>
                    <a:lstStyle/>
                    <a:p>
                      <a:pPr algn="l"/>
                      <a:r>
                        <a:rPr lang="en-PH" sz="1200" dirty="0"/>
                        <a:t>Jireh </a:t>
                      </a:r>
                      <a:r>
                        <a:rPr lang="en-PH" sz="1200" dirty="0" err="1"/>
                        <a:t>Versoza</a:t>
                      </a:r>
                      <a:endParaRPr lang="en-US" sz="1200" dirty="0"/>
                    </a:p>
                  </a:txBody>
                  <a:tcPr>
                    <a:solidFill>
                      <a:schemeClr val="accent2">
                        <a:lumMod val="60000"/>
                        <a:lumOff val="40000"/>
                      </a:schemeClr>
                    </a:solidFill>
                  </a:tcPr>
                </a:tc>
                <a:tc>
                  <a:txBody>
                    <a:bodyPr/>
                    <a:lstStyle/>
                    <a:p>
                      <a:pPr algn="l"/>
                      <a:r>
                        <a:rPr lang="en-PH" sz="1200" dirty="0"/>
                        <a:t>versozajireh@gmail.com</a:t>
                      </a:r>
                      <a:endParaRPr lang="en-US" sz="1200" dirty="0"/>
                    </a:p>
                  </a:txBody>
                  <a:tcPr>
                    <a:solidFill>
                      <a:schemeClr val="accent2">
                        <a:lumMod val="60000"/>
                        <a:lumOff val="40000"/>
                      </a:schemeClr>
                    </a:solidFill>
                  </a:tcPr>
                </a:tc>
                <a:tc>
                  <a:txBody>
                    <a:bodyPr/>
                    <a:lstStyle/>
                    <a:p>
                      <a:pPr algn="l"/>
                      <a:r>
                        <a:rPr lang="en-PH" sz="1200" dirty="0"/>
                        <a:t>09690619235</a:t>
                      </a:r>
                      <a:endParaRPr lang="en-US" sz="1200" dirty="0"/>
                    </a:p>
                  </a:txBody>
                  <a:tcPr>
                    <a:solidFill>
                      <a:schemeClr val="accent2">
                        <a:lumMod val="60000"/>
                        <a:lumOff val="40000"/>
                      </a:schemeClr>
                    </a:solidFill>
                  </a:tcPr>
                </a:tc>
                <a:tc>
                  <a:txBody>
                    <a:bodyPr/>
                    <a:lstStyle/>
                    <a:p>
                      <a:pPr algn="l"/>
                      <a:r>
                        <a:rPr lang="en-PH" sz="1200" dirty="0" err="1"/>
                        <a:t>Tariray</a:t>
                      </a:r>
                      <a:endParaRPr lang="en-US" sz="1200" dirty="0"/>
                    </a:p>
                  </a:txBody>
                  <a:tcPr>
                    <a:solidFill>
                      <a:schemeClr val="accent2">
                        <a:lumMod val="60000"/>
                        <a:lumOff val="40000"/>
                      </a:schemeClr>
                    </a:solidFill>
                  </a:tcPr>
                </a:tc>
                <a:tc>
                  <a:txBody>
                    <a:bodyPr/>
                    <a:lstStyle/>
                    <a:p>
                      <a:pPr algn="l"/>
                      <a:r>
                        <a:rPr lang="en-PH" sz="1200" dirty="0"/>
                        <a:t>091704</a:t>
                      </a:r>
                      <a:endParaRPr lang="en-US" sz="1200" dirty="0"/>
                    </a:p>
                  </a:txBody>
                  <a:tcPr>
                    <a:solidFill>
                      <a:schemeClr val="accent2">
                        <a:lumMod val="60000"/>
                        <a:lumOff val="40000"/>
                      </a:schemeClr>
                    </a:solidFill>
                  </a:tcPr>
                </a:tc>
                <a:extLst>
                  <a:ext uri="{0D108BD9-81ED-4DB2-BD59-A6C34878D82A}">
                    <a16:rowId xmlns:a16="http://schemas.microsoft.com/office/drawing/2014/main" val="4063960854"/>
                  </a:ext>
                </a:extLst>
              </a:tr>
              <a:tr h="914273">
                <a:tc>
                  <a:txBody>
                    <a:bodyPr/>
                    <a:lstStyle/>
                    <a:p>
                      <a:r>
                        <a:rPr lang="en-PH" sz="1200" dirty="0"/>
                        <a:t>Adrian </a:t>
                      </a:r>
                      <a:r>
                        <a:rPr lang="en-PH" sz="1200" dirty="0" err="1"/>
                        <a:t>Villafurte</a:t>
                      </a:r>
                      <a:r>
                        <a:rPr lang="en-PH" sz="1200" dirty="0"/>
                        <a:t> </a:t>
                      </a:r>
                      <a:endParaRPr lang="en-US" sz="1200" dirty="0"/>
                    </a:p>
                  </a:txBody>
                  <a:tcPr>
                    <a:solidFill>
                      <a:schemeClr val="accent2">
                        <a:lumMod val="60000"/>
                        <a:lumOff val="40000"/>
                      </a:schemeClr>
                    </a:solidFill>
                  </a:tcPr>
                </a:tc>
                <a:tc>
                  <a:txBody>
                    <a:bodyPr/>
                    <a:lstStyle/>
                    <a:p>
                      <a:r>
                        <a:rPr lang="en-PH" sz="1200" dirty="0"/>
                        <a:t>Adrian@gmail.com</a:t>
                      </a:r>
                      <a:endParaRPr lang="en-US" sz="1200" dirty="0"/>
                    </a:p>
                  </a:txBody>
                  <a:tcPr>
                    <a:solidFill>
                      <a:schemeClr val="accent2">
                        <a:lumMod val="60000"/>
                        <a:lumOff val="40000"/>
                      </a:schemeClr>
                    </a:solidFill>
                  </a:tcPr>
                </a:tc>
                <a:tc>
                  <a:txBody>
                    <a:bodyPr/>
                    <a:lstStyle/>
                    <a:p>
                      <a:r>
                        <a:rPr lang="en-PH" sz="1200" dirty="0"/>
                        <a:t>09305172783</a:t>
                      </a:r>
                      <a:endParaRPr lang="en-US" sz="1200" dirty="0"/>
                    </a:p>
                  </a:txBody>
                  <a:tcPr>
                    <a:solidFill>
                      <a:schemeClr val="accent2">
                        <a:lumMod val="60000"/>
                        <a:lumOff val="40000"/>
                      </a:schemeClr>
                    </a:solidFill>
                  </a:tcPr>
                </a:tc>
                <a:tc>
                  <a:txBody>
                    <a:bodyPr/>
                    <a:lstStyle/>
                    <a:p>
                      <a:r>
                        <a:rPr lang="en-PH" sz="1200" dirty="0" err="1"/>
                        <a:t>Andeng</a:t>
                      </a:r>
                      <a:endParaRPr lang="en-US" sz="1200" dirty="0"/>
                    </a:p>
                  </a:txBody>
                  <a:tcPr>
                    <a:solidFill>
                      <a:schemeClr val="accent2">
                        <a:lumMod val="60000"/>
                        <a:lumOff val="40000"/>
                      </a:schemeClr>
                    </a:solidFill>
                  </a:tcPr>
                </a:tc>
                <a:tc>
                  <a:txBody>
                    <a:bodyPr/>
                    <a:lstStyle/>
                    <a:p>
                      <a:r>
                        <a:rPr lang="en-PH" sz="1200" dirty="0"/>
                        <a:t>kidlat23</a:t>
                      </a:r>
                      <a:endParaRPr lang="en-US" sz="1200" dirty="0"/>
                    </a:p>
                  </a:txBody>
                  <a:tcPr>
                    <a:solidFill>
                      <a:schemeClr val="accent2">
                        <a:lumMod val="60000"/>
                        <a:lumOff val="40000"/>
                      </a:schemeClr>
                    </a:solidFill>
                  </a:tcPr>
                </a:tc>
                <a:extLst>
                  <a:ext uri="{0D108BD9-81ED-4DB2-BD59-A6C34878D82A}">
                    <a16:rowId xmlns:a16="http://schemas.microsoft.com/office/drawing/2014/main" val="1674324965"/>
                  </a:ext>
                </a:extLst>
              </a:tr>
              <a:tr h="1279981">
                <a:tc>
                  <a:txBody>
                    <a:bodyPr/>
                    <a:lstStyle/>
                    <a:p>
                      <a:r>
                        <a:rPr lang="en-PH" sz="1200" dirty="0" err="1"/>
                        <a:t>Jennon</a:t>
                      </a:r>
                      <a:r>
                        <a:rPr lang="en-PH" sz="1200" dirty="0"/>
                        <a:t> Gatchalian</a:t>
                      </a:r>
                      <a:endParaRPr lang="en-US" sz="1200" dirty="0"/>
                    </a:p>
                  </a:txBody>
                  <a:tcPr>
                    <a:solidFill>
                      <a:schemeClr val="accent2">
                        <a:lumMod val="60000"/>
                        <a:lumOff val="40000"/>
                      </a:schemeClr>
                    </a:solidFill>
                  </a:tcPr>
                </a:tc>
                <a:tc>
                  <a:txBody>
                    <a:bodyPr/>
                    <a:lstStyle/>
                    <a:p>
                      <a:r>
                        <a:rPr lang="en-PH" sz="1200" dirty="0"/>
                        <a:t>markjennongatchalian@gmail.com</a:t>
                      </a:r>
                      <a:endParaRPr lang="en-US" sz="1200" dirty="0"/>
                    </a:p>
                  </a:txBody>
                  <a:tcPr>
                    <a:solidFill>
                      <a:schemeClr val="accent2">
                        <a:lumMod val="60000"/>
                        <a:lumOff val="40000"/>
                      </a:schemeClr>
                    </a:solidFill>
                  </a:tcPr>
                </a:tc>
                <a:tc>
                  <a:txBody>
                    <a:bodyPr/>
                    <a:lstStyle/>
                    <a:p>
                      <a:r>
                        <a:rPr lang="en-PH" sz="1200" dirty="0"/>
                        <a:t>09765432138</a:t>
                      </a:r>
                      <a:endParaRPr lang="en-US" sz="1200" dirty="0"/>
                    </a:p>
                  </a:txBody>
                  <a:tcPr>
                    <a:solidFill>
                      <a:schemeClr val="accent2">
                        <a:lumMod val="60000"/>
                        <a:lumOff val="40000"/>
                      </a:schemeClr>
                    </a:solidFill>
                  </a:tcPr>
                </a:tc>
                <a:tc>
                  <a:txBody>
                    <a:bodyPr/>
                    <a:lstStyle/>
                    <a:p>
                      <a:r>
                        <a:rPr lang="en-PH" sz="1200" dirty="0" err="1"/>
                        <a:t>Makmak</a:t>
                      </a:r>
                      <a:endParaRPr lang="en-US" sz="1200" dirty="0"/>
                    </a:p>
                  </a:txBody>
                  <a:tcPr>
                    <a:solidFill>
                      <a:schemeClr val="accent2">
                        <a:lumMod val="60000"/>
                        <a:lumOff val="40000"/>
                      </a:schemeClr>
                    </a:solidFill>
                  </a:tcPr>
                </a:tc>
                <a:tc>
                  <a:txBody>
                    <a:bodyPr/>
                    <a:lstStyle/>
                    <a:p>
                      <a:r>
                        <a:rPr lang="en-PH" sz="1200" dirty="0"/>
                        <a:t>mak1234</a:t>
                      </a:r>
                      <a:endParaRPr lang="en-US" sz="1200" dirty="0"/>
                    </a:p>
                  </a:txBody>
                  <a:tcPr>
                    <a:solidFill>
                      <a:schemeClr val="accent2">
                        <a:lumMod val="60000"/>
                        <a:lumOff val="40000"/>
                      </a:schemeClr>
                    </a:solidFill>
                  </a:tcPr>
                </a:tc>
                <a:extLst>
                  <a:ext uri="{0D108BD9-81ED-4DB2-BD59-A6C34878D82A}">
                    <a16:rowId xmlns:a16="http://schemas.microsoft.com/office/drawing/2014/main" val="129699450"/>
                  </a:ext>
                </a:extLst>
              </a:tr>
              <a:tr h="832650">
                <a:tc>
                  <a:txBody>
                    <a:bodyPr/>
                    <a:lstStyle/>
                    <a:p>
                      <a:endParaRPr lang="en-US" sz="1600" dirty="0"/>
                    </a:p>
                  </a:txBody>
                  <a:tcPr>
                    <a:solidFill>
                      <a:schemeClr val="accent2">
                        <a:lumMod val="60000"/>
                        <a:lumOff val="40000"/>
                      </a:schemeClr>
                    </a:solidFill>
                  </a:tcPr>
                </a:tc>
                <a:tc>
                  <a:txBody>
                    <a:bodyPr/>
                    <a:lstStyle/>
                    <a:p>
                      <a:endParaRPr lang="en-US" sz="1600" dirty="0"/>
                    </a:p>
                  </a:txBody>
                  <a:tcPr>
                    <a:solidFill>
                      <a:schemeClr val="accent2">
                        <a:lumMod val="60000"/>
                        <a:lumOff val="40000"/>
                      </a:schemeClr>
                    </a:solidFill>
                  </a:tcPr>
                </a:tc>
                <a:tc>
                  <a:txBody>
                    <a:bodyPr/>
                    <a:lstStyle/>
                    <a:p>
                      <a:endParaRPr lang="en-US" sz="1600" dirty="0"/>
                    </a:p>
                  </a:txBody>
                  <a:tcPr>
                    <a:solidFill>
                      <a:schemeClr val="accent2">
                        <a:lumMod val="60000"/>
                        <a:lumOff val="40000"/>
                      </a:schemeClr>
                    </a:solidFill>
                  </a:tcPr>
                </a:tc>
                <a:tc>
                  <a:txBody>
                    <a:bodyPr/>
                    <a:lstStyle/>
                    <a:p>
                      <a:endParaRPr lang="en-US" sz="1600" dirty="0"/>
                    </a:p>
                  </a:txBody>
                  <a:tcPr>
                    <a:solidFill>
                      <a:schemeClr val="accent2">
                        <a:lumMod val="60000"/>
                        <a:lumOff val="40000"/>
                      </a:schemeClr>
                    </a:solidFill>
                  </a:tcPr>
                </a:tc>
                <a:tc>
                  <a:txBody>
                    <a:bodyPr/>
                    <a:lstStyle/>
                    <a:p>
                      <a:endParaRPr lang="en-US" sz="1600" dirty="0"/>
                    </a:p>
                  </a:txBody>
                  <a:tcPr>
                    <a:solidFill>
                      <a:schemeClr val="accent2">
                        <a:lumMod val="60000"/>
                        <a:lumOff val="40000"/>
                      </a:schemeClr>
                    </a:solidFill>
                  </a:tcPr>
                </a:tc>
                <a:extLst>
                  <a:ext uri="{0D108BD9-81ED-4DB2-BD59-A6C34878D82A}">
                    <a16:rowId xmlns:a16="http://schemas.microsoft.com/office/drawing/2014/main" val="2170599569"/>
                  </a:ext>
                </a:extLst>
              </a:tr>
            </a:tbl>
          </a:graphicData>
        </a:graphic>
      </p:graphicFrame>
      <p:sp>
        <p:nvSpPr>
          <p:cNvPr id="41" name="TextBox 40">
            <a:extLst>
              <a:ext uri="{FF2B5EF4-FFF2-40B4-BE49-F238E27FC236}">
                <a16:creationId xmlns:a16="http://schemas.microsoft.com/office/drawing/2014/main" id="{B97B5EB8-B03D-615F-DDE3-A8FD699F9D68}"/>
              </a:ext>
            </a:extLst>
          </p:cNvPr>
          <p:cNvSpPr txBox="1"/>
          <p:nvPr/>
        </p:nvSpPr>
        <p:spPr>
          <a:xfrm>
            <a:off x="2890891" y="2734192"/>
            <a:ext cx="1153355" cy="276999"/>
          </a:xfrm>
          <a:prstGeom prst="rect">
            <a:avLst/>
          </a:prstGeom>
          <a:noFill/>
        </p:spPr>
        <p:txBody>
          <a:bodyPr wrap="square" rtlCol="0">
            <a:spAutoFit/>
          </a:bodyPr>
          <a:lstStyle/>
          <a:p>
            <a:r>
              <a:rPr lang="en-PH" sz="1200" b="1" dirty="0">
                <a:latin typeface="Bookman Old Style" panose="02050604050505020204" pitchFamily="18" charset="0"/>
              </a:rPr>
              <a:t>Email:</a:t>
            </a:r>
            <a:endParaRPr lang="en-US" sz="1200" b="1" dirty="0">
              <a:latin typeface="Bookman Old Style" panose="02050604050505020204" pitchFamily="18" charset="0"/>
            </a:endParaRPr>
          </a:p>
        </p:txBody>
      </p:sp>
      <p:sp>
        <p:nvSpPr>
          <p:cNvPr id="46" name="Rectangle 45">
            <a:hlinkClick r:id="rId10" action="ppaction://hlinksldjump"/>
            <a:extLst>
              <a:ext uri="{FF2B5EF4-FFF2-40B4-BE49-F238E27FC236}">
                <a16:creationId xmlns:a16="http://schemas.microsoft.com/office/drawing/2014/main" id="{7074AC58-DBC8-6FE8-1085-FFF897A72609}"/>
              </a:ext>
            </a:extLst>
          </p:cNvPr>
          <p:cNvSpPr/>
          <p:nvPr/>
        </p:nvSpPr>
        <p:spPr>
          <a:xfrm>
            <a:off x="7507899" y="1002683"/>
            <a:ext cx="2681130" cy="385797"/>
          </a:xfrm>
          <a:prstGeom prst="rect">
            <a:avLst/>
          </a:prstGeom>
          <a:solidFill>
            <a:schemeClr val="accent2">
              <a:lumMod val="40000"/>
              <a:lumOff val="6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Bookman Old Style" panose="02050604050505020204" pitchFamily="18" charset="0"/>
            </a:endParaRPr>
          </a:p>
        </p:txBody>
      </p:sp>
      <p:pic>
        <p:nvPicPr>
          <p:cNvPr id="48" name="Picture 47" descr="A black circle with a black background&#10;&#10;Description automatically generated">
            <a:extLst>
              <a:ext uri="{FF2B5EF4-FFF2-40B4-BE49-F238E27FC236}">
                <a16:creationId xmlns:a16="http://schemas.microsoft.com/office/drawing/2014/main" id="{257B331A-3B2C-4E2C-CBAC-93B8F04CA7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02336" y="1084027"/>
            <a:ext cx="203200" cy="203200"/>
          </a:xfrm>
          <a:prstGeom prst="rect">
            <a:avLst/>
          </a:prstGeom>
        </p:spPr>
      </p:pic>
      <p:sp>
        <p:nvSpPr>
          <p:cNvPr id="52" name="TextBox 51">
            <a:extLst>
              <a:ext uri="{FF2B5EF4-FFF2-40B4-BE49-F238E27FC236}">
                <a16:creationId xmlns:a16="http://schemas.microsoft.com/office/drawing/2014/main" id="{230C23B5-4106-E189-9FEA-AA2C6BCCB9EF}"/>
              </a:ext>
            </a:extLst>
          </p:cNvPr>
          <p:cNvSpPr txBox="1"/>
          <p:nvPr/>
        </p:nvSpPr>
        <p:spPr>
          <a:xfrm>
            <a:off x="6528752" y="1031788"/>
            <a:ext cx="1228397" cy="400110"/>
          </a:xfrm>
          <a:prstGeom prst="rect">
            <a:avLst/>
          </a:prstGeom>
          <a:noFill/>
        </p:spPr>
        <p:txBody>
          <a:bodyPr wrap="square" rtlCol="0">
            <a:spAutoFit/>
          </a:bodyPr>
          <a:lstStyle/>
          <a:p>
            <a:r>
              <a:rPr lang="en-PH" sz="2000" b="1" dirty="0">
                <a:solidFill>
                  <a:schemeClr val="bg1"/>
                </a:solidFill>
                <a:latin typeface="Book man old style"/>
              </a:rPr>
              <a:t>Search:</a:t>
            </a:r>
            <a:endParaRPr lang="en-US" sz="2000" b="1" dirty="0">
              <a:solidFill>
                <a:schemeClr val="bg1"/>
              </a:solidFill>
              <a:latin typeface="Book man old style"/>
            </a:endParaRPr>
          </a:p>
        </p:txBody>
      </p:sp>
      <p:sp>
        <p:nvSpPr>
          <p:cNvPr id="53" name="Rectangle 52">
            <a:extLst>
              <a:ext uri="{FF2B5EF4-FFF2-40B4-BE49-F238E27FC236}">
                <a16:creationId xmlns:a16="http://schemas.microsoft.com/office/drawing/2014/main" id="{416422C7-6E49-874C-F275-13165E475354}"/>
              </a:ext>
            </a:extLst>
          </p:cNvPr>
          <p:cNvSpPr/>
          <p:nvPr/>
        </p:nvSpPr>
        <p:spPr>
          <a:xfrm>
            <a:off x="2890586" y="2124032"/>
            <a:ext cx="2819419" cy="4342679"/>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92ACC71D-B580-279C-9973-55CD0C755DBC}"/>
              </a:ext>
            </a:extLst>
          </p:cNvPr>
          <p:cNvSpPr/>
          <p:nvPr/>
        </p:nvSpPr>
        <p:spPr>
          <a:xfrm>
            <a:off x="3097543" y="2431521"/>
            <a:ext cx="2263393" cy="246777"/>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400" dirty="0">
                <a:solidFill>
                  <a:schemeClr val="tx1"/>
                </a:solidFill>
              </a:rPr>
              <a:t>Jireh</a:t>
            </a:r>
            <a:endParaRPr lang="en-US" sz="1400" dirty="0">
              <a:solidFill>
                <a:schemeClr val="tx1"/>
              </a:solidFill>
            </a:endParaRPr>
          </a:p>
        </p:txBody>
      </p:sp>
      <p:sp>
        <p:nvSpPr>
          <p:cNvPr id="55" name="Rectangle 54">
            <a:extLst>
              <a:ext uri="{FF2B5EF4-FFF2-40B4-BE49-F238E27FC236}">
                <a16:creationId xmlns:a16="http://schemas.microsoft.com/office/drawing/2014/main" id="{8F415144-8664-C1CC-03E4-00CEB9E1C372}"/>
              </a:ext>
            </a:extLst>
          </p:cNvPr>
          <p:cNvSpPr/>
          <p:nvPr/>
        </p:nvSpPr>
        <p:spPr>
          <a:xfrm>
            <a:off x="3097543" y="2969472"/>
            <a:ext cx="2263393" cy="246777"/>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400" dirty="0" err="1">
                <a:solidFill>
                  <a:schemeClr val="tx1"/>
                </a:solidFill>
              </a:rPr>
              <a:t>Versoza</a:t>
            </a:r>
            <a:endParaRPr lang="en-US" sz="1400" dirty="0">
              <a:solidFill>
                <a:schemeClr val="tx1"/>
              </a:solidFill>
            </a:endParaRPr>
          </a:p>
        </p:txBody>
      </p:sp>
      <p:sp>
        <p:nvSpPr>
          <p:cNvPr id="56" name="Rectangle 55">
            <a:extLst>
              <a:ext uri="{FF2B5EF4-FFF2-40B4-BE49-F238E27FC236}">
                <a16:creationId xmlns:a16="http://schemas.microsoft.com/office/drawing/2014/main" id="{B769EEF0-1C37-F363-85DF-C7FF6BE4DD5E}"/>
              </a:ext>
            </a:extLst>
          </p:cNvPr>
          <p:cNvSpPr/>
          <p:nvPr/>
        </p:nvSpPr>
        <p:spPr>
          <a:xfrm>
            <a:off x="3097543" y="3503617"/>
            <a:ext cx="2263393" cy="246777"/>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400" dirty="0">
                <a:solidFill>
                  <a:schemeClr val="tx1"/>
                </a:solidFill>
              </a:rPr>
              <a:t>versozajireh@gmail.com</a:t>
            </a:r>
            <a:endParaRPr lang="en-US" sz="1400" dirty="0">
              <a:solidFill>
                <a:schemeClr val="tx1"/>
              </a:solidFill>
            </a:endParaRPr>
          </a:p>
        </p:txBody>
      </p:sp>
      <p:sp>
        <p:nvSpPr>
          <p:cNvPr id="57" name="Rectangle 56">
            <a:extLst>
              <a:ext uri="{FF2B5EF4-FFF2-40B4-BE49-F238E27FC236}">
                <a16:creationId xmlns:a16="http://schemas.microsoft.com/office/drawing/2014/main" id="{3A48C1D0-36F0-5904-56C7-76CDE1E15966}"/>
              </a:ext>
            </a:extLst>
          </p:cNvPr>
          <p:cNvSpPr/>
          <p:nvPr/>
        </p:nvSpPr>
        <p:spPr>
          <a:xfrm>
            <a:off x="3101272" y="4601276"/>
            <a:ext cx="2263393" cy="246777"/>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400" dirty="0" err="1">
                <a:solidFill>
                  <a:schemeClr val="tx1"/>
                </a:solidFill>
              </a:rPr>
              <a:t>tariray</a:t>
            </a:r>
            <a:endParaRPr lang="en-US" sz="1400" dirty="0">
              <a:solidFill>
                <a:schemeClr val="tx1"/>
              </a:solidFill>
            </a:endParaRPr>
          </a:p>
        </p:txBody>
      </p:sp>
      <p:sp>
        <p:nvSpPr>
          <p:cNvPr id="58" name="Rectangle 57">
            <a:extLst>
              <a:ext uri="{FF2B5EF4-FFF2-40B4-BE49-F238E27FC236}">
                <a16:creationId xmlns:a16="http://schemas.microsoft.com/office/drawing/2014/main" id="{C0763A3A-5A1F-C9FE-F1B8-37A530C7563A}"/>
              </a:ext>
            </a:extLst>
          </p:cNvPr>
          <p:cNvSpPr/>
          <p:nvPr/>
        </p:nvSpPr>
        <p:spPr>
          <a:xfrm>
            <a:off x="3115856" y="4063983"/>
            <a:ext cx="2263393" cy="246777"/>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400" dirty="0">
                <a:solidFill>
                  <a:schemeClr val="tx1"/>
                </a:solidFill>
              </a:rPr>
              <a:t>09690619236</a:t>
            </a:r>
            <a:endParaRPr lang="en-US" sz="1400" dirty="0">
              <a:solidFill>
                <a:schemeClr val="tx1"/>
              </a:solidFill>
            </a:endParaRPr>
          </a:p>
        </p:txBody>
      </p:sp>
      <p:sp>
        <p:nvSpPr>
          <p:cNvPr id="59" name="Rectangle 58">
            <a:extLst>
              <a:ext uri="{FF2B5EF4-FFF2-40B4-BE49-F238E27FC236}">
                <a16:creationId xmlns:a16="http://schemas.microsoft.com/office/drawing/2014/main" id="{51E759D2-DF37-D284-B50E-376767EE9619}"/>
              </a:ext>
            </a:extLst>
          </p:cNvPr>
          <p:cNvSpPr/>
          <p:nvPr/>
        </p:nvSpPr>
        <p:spPr>
          <a:xfrm>
            <a:off x="3168598" y="5157152"/>
            <a:ext cx="2263393" cy="246777"/>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400" dirty="0">
                <a:solidFill>
                  <a:schemeClr val="tx1"/>
                </a:solidFill>
              </a:rPr>
              <a:t>091704</a:t>
            </a:r>
            <a:endParaRPr lang="en-US" sz="1400" dirty="0">
              <a:solidFill>
                <a:schemeClr val="tx1"/>
              </a:solidFill>
            </a:endParaRPr>
          </a:p>
        </p:txBody>
      </p:sp>
      <p:sp>
        <p:nvSpPr>
          <p:cNvPr id="60" name="TextBox 59">
            <a:extLst>
              <a:ext uri="{FF2B5EF4-FFF2-40B4-BE49-F238E27FC236}">
                <a16:creationId xmlns:a16="http://schemas.microsoft.com/office/drawing/2014/main" id="{E15B7365-9975-10E8-E027-C977BC273D54}"/>
              </a:ext>
            </a:extLst>
          </p:cNvPr>
          <p:cNvSpPr txBox="1"/>
          <p:nvPr/>
        </p:nvSpPr>
        <p:spPr>
          <a:xfrm>
            <a:off x="2953361" y="2124033"/>
            <a:ext cx="1153355" cy="276999"/>
          </a:xfrm>
          <a:prstGeom prst="rect">
            <a:avLst/>
          </a:prstGeom>
          <a:noFill/>
        </p:spPr>
        <p:txBody>
          <a:bodyPr wrap="square" rtlCol="0">
            <a:spAutoFit/>
          </a:bodyPr>
          <a:lstStyle/>
          <a:p>
            <a:r>
              <a:rPr lang="en-PH" sz="1200" b="1" dirty="0" err="1">
                <a:latin typeface="Bookman Old Style" panose="02050604050505020204" pitchFamily="18" charset="0"/>
              </a:rPr>
              <a:t>Firstname</a:t>
            </a:r>
            <a:r>
              <a:rPr lang="en-PH" sz="1200" b="1" dirty="0">
                <a:latin typeface="Bookman Old Style" panose="02050604050505020204" pitchFamily="18" charset="0"/>
              </a:rPr>
              <a:t>:</a:t>
            </a:r>
            <a:endParaRPr lang="en-US" sz="1200" b="1" dirty="0">
              <a:latin typeface="Bookman Old Style" panose="02050604050505020204" pitchFamily="18" charset="0"/>
            </a:endParaRPr>
          </a:p>
        </p:txBody>
      </p:sp>
      <p:sp>
        <p:nvSpPr>
          <p:cNvPr id="61" name="TextBox 60">
            <a:extLst>
              <a:ext uri="{FF2B5EF4-FFF2-40B4-BE49-F238E27FC236}">
                <a16:creationId xmlns:a16="http://schemas.microsoft.com/office/drawing/2014/main" id="{9C7AF97B-848B-E7C2-92BD-6CBD5DF54BEB}"/>
              </a:ext>
            </a:extLst>
          </p:cNvPr>
          <p:cNvSpPr txBox="1"/>
          <p:nvPr/>
        </p:nvSpPr>
        <p:spPr>
          <a:xfrm>
            <a:off x="2933877" y="2644551"/>
            <a:ext cx="1153355" cy="276999"/>
          </a:xfrm>
          <a:prstGeom prst="rect">
            <a:avLst/>
          </a:prstGeom>
          <a:noFill/>
        </p:spPr>
        <p:txBody>
          <a:bodyPr wrap="square" rtlCol="0">
            <a:spAutoFit/>
          </a:bodyPr>
          <a:lstStyle/>
          <a:p>
            <a:r>
              <a:rPr lang="en-PH" sz="1200" b="1" dirty="0" err="1">
                <a:latin typeface="Bookman Old Style" panose="02050604050505020204" pitchFamily="18" charset="0"/>
              </a:rPr>
              <a:t>Lastname</a:t>
            </a:r>
            <a:r>
              <a:rPr lang="en-PH" sz="1200" b="1" dirty="0">
                <a:latin typeface="Bookman Old Style" panose="02050604050505020204" pitchFamily="18" charset="0"/>
              </a:rPr>
              <a:t>:</a:t>
            </a:r>
            <a:endParaRPr lang="en-US" sz="1200" b="1" dirty="0">
              <a:latin typeface="Bookman Old Style" panose="02050604050505020204" pitchFamily="18" charset="0"/>
            </a:endParaRPr>
          </a:p>
        </p:txBody>
      </p:sp>
      <p:sp>
        <p:nvSpPr>
          <p:cNvPr id="62" name="TextBox 61">
            <a:extLst>
              <a:ext uri="{FF2B5EF4-FFF2-40B4-BE49-F238E27FC236}">
                <a16:creationId xmlns:a16="http://schemas.microsoft.com/office/drawing/2014/main" id="{F6D729BA-838C-7A36-A463-7B1237F5E864}"/>
              </a:ext>
            </a:extLst>
          </p:cNvPr>
          <p:cNvSpPr txBox="1"/>
          <p:nvPr/>
        </p:nvSpPr>
        <p:spPr>
          <a:xfrm>
            <a:off x="2908067" y="3194579"/>
            <a:ext cx="1153355" cy="276999"/>
          </a:xfrm>
          <a:prstGeom prst="rect">
            <a:avLst/>
          </a:prstGeom>
          <a:noFill/>
        </p:spPr>
        <p:txBody>
          <a:bodyPr wrap="square" rtlCol="0">
            <a:spAutoFit/>
          </a:bodyPr>
          <a:lstStyle/>
          <a:p>
            <a:r>
              <a:rPr lang="en-PH" sz="1200" b="1" dirty="0">
                <a:latin typeface="Bookman Old Style" panose="02050604050505020204" pitchFamily="18" charset="0"/>
              </a:rPr>
              <a:t>Email:</a:t>
            </a:r>
            <a:endParaRPr lang="en-US" sz="1200" b="1" dirty="0">
              <a:latin typeface="Bookman Old Style" panose="02050604050505020204" pitchFamily="18" charset="0"/>
            </a:endParaRPr>
          </a:p>
        </p:txBody>
      </p:sp>
      <p:sp>
        <p:nvSpPr>
          <p:cNvPr id="63" name="TextBox 62">
            <a:extLst>
              <a:ext uri="{FF2B5EF4-FFF2-40B4-BE49-F238E27FC236}">
                <a16:creationId xmlns:a16="http://schemas.microsoft.com/office/drawing/2014/main" id="{7AB2D604-0F73-D63E-E534-66710FE60142}"/>
              </a:ext>
            </a:extLst>
          </p:cNvPr>
          <p:cNvSpPr txBox="1"/>
          <p:nvPr/>
        </p:nvSpPr>
        <p:spPr>
          <a:xfrm>
            <a:off x="2908067" y="3726006"/>
            <a:ext cx="1153355" cy="276999"/>
          </a:xfrm>
          <a:prstGeom prst="rect">
            <a:avLst/>
          </a:prstGeom>
          <a:noFill/>
        </p:spPr>
        <p:txBody>
          <a:bodyPr wrap="square" rtlCol="0">
            <a:spAutoFit/>
          </a:bodyPr>
          <a:lstStyle/>
          <a:p>
            <a:r>
              <a:rPr lang="en-PH" sz="1200" b="1" dirty="0" err="1">
                <a:latin typeface="Bookman Old Style" panose="02050604050505020204" pitchFamily="18" charset="0"/>
              </a:rPr>
              <a:t>Contactno</a:t>
            </a:r>
            <a:r>
              <a:rPr lang="en-PH" sz="1200" b="1" dirty="0">
                <a:latin typeface="Bookman Old Style" panose="02050604050505020204" pitchFamily="18" charset="0"/>
              </a:rPr>
              <a:t>:</a:t>
            </a:r>
            <a:endParaRPr lang="en-US" sz="1200" b="1" dirty="0">
              <a:latin typeface="Bookman Old Style" panose="02050604050505020204" pitchFamily="18" charset="0"/>
            </a:endParaRPr>
          </a:p>
        </p:txBody>
      </p:sp>
      <p:sp>
        <p:nvSpPr>
          <p:cNvPr id="64" name="TextBox 63">
            <a:extLst>
              <a:ext uri="{FF2B5EF4-FFF2-40B4-BE49-F238E27FC236}">
                <a16:creationId xmlns:a16="http://schemas.microsoft.com/office/drawing/2014/main" id="{2D58F723-4D90-B448-40D9-121DD66226B3}"/>
              </a:ext>
            </a:extLst>
          </p:cNvPr>
          <p:cNvSpPr txBox="1"/>
          <p:nvPr/>
        </p:nvSpPr>
        <p:spPr>
          <a:xfrm>
            <a:off x="2908067" y="4278953"/>
            <a:ext cx="1153355" cy="276999"/>
          </a:xfrm>
          <a:prstGeom prst="rect">
            <a:avLst/>
          </a:prstGeom>
          <a:noFill/>
        </p:spPr>
        <p:txBody>
          <a:bodyPr wrap="square" rtlCol="0">
            <a:spAutoFit/>
          </a:bodyPr>
          <a:lstStyle/>
          <a:p>
            <a:r>
              <a:rPr lang="en-PH" sz="1200" b="1" dirty="0">
                <a:latin typeface="Bookman Old Style" panose="02050604050505020204" pitchFamily="18" charset="0"/>
              </a:rPr>
              <a:t>Username:</a:t>
            </a:r>
            <a:endParaRPr lang="en-US" sz="1200" b="1" dirty="0">
              <a:latin typeface="Bookman Old Style" panose="02050604050505020204" pitchFamily="18" charset="0"/>
            </a:endParaRPr>
          </a:p>
        </p:txBody>
      </p:sp>
      <p:sp>
        <p:nvSpPr>
          <p:cNvPr id="65" name="TextBox 64">
            <a:extLst>
              <a:ext uri="{FF2B5EF4-FFF2-40B4-BE49-F238E27FC236}">
                <a16:creationId xmlns:a16="http://schemas.microsoft.com/office/drawing/2014/main" id="{5496980D-3FB6-65D2-058B-E61E7E538361}"/>
              </a:ext>
            </a:extLst>
          </p:cNvPr>
          <p:cNvSpPr txBox="1"/>
          <p:nvPr/>
        </p:nvSpPr>
        <p:spPr>
          <a:xfrm>
            <a:off x="2953361" y="4859110"/>
            <a:ext cx="1153355" cy="276999"/>
          </a:xfrm>
          <a:prstGeom prst="rect">
            <a:avLst/>
          </a:prstGeom>
          <a:noFill/>
        </p:spPr>
        <p:txBody>
          <a:bodyPr wrap="square" rtlCol="0">
            <a:spAutoFit/>
          </a:bodyPr>
          <a:lstStyle/>
          <a:p>
            <a:r>
              <a:rPr lang="en-PH" sz="1200" b="1" dirty="0">
                <a:latin typeface="Bookman Old Style" panose="02050604050505020204" pitchFamily="18" charset="0"/>
              </a:rPr>
              <a:t>Password:</a:t>
            </a:r>
            <a:endParaRPr lang="en-US" sz="1200" b="1" dirty="0">
              <a:latin typeface="Bookman Old Style" panose="02050604050505020204" pitchFamily="18" charset="0"/>
            </a:endParaRPr>
          </a:p>
        </p:txBody>
      </p:sp>
      <p:sp>
        <p:nvSpPr>
          <p:cNvPr id="66" name="Rectangle 65">
            <a:extLst>
              <a:ext uri="{FF2B5EF4-FFF2-40B4-BE49-F238E27FC236}">
                <a16:creationId xmlns:a16="http://schemas.microsoft.com/office/drawing/2014/main" id="{9D0AB00B-476E-BB39-8483-8225055F393A}"/>
              </a:ext>
            </a:extLst>
          </p:cNvPr>
          <p:cNvSpPr/>
          <p:nvPr/>
        </p:nvSpPr>
        <p:spPr>
          <a:xfrm>
            <a:off x="4423372" y="5641368"/>
            <a:ext cx="850263" cy="246778"/>
          </a:xfrm>
          <a:prstGeom prst="rect">
            <a:avLst/>
          </a:prstGeom>
          <a:solidFill>
            <a:schemeClr val="accent4">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t>Add</a:t>
            </a:r>
            <a:endParaRPr lang="en-US" sz="1400" b="1" dirty="0"/>
          </a:p>
        </p:txBody>
      </p:sp>
      <p:sp>
        <p:nvSpPr>
          <p:cNvPr id="67" name="Rectangle 66">
            <a:extLst>
              <a:ext uri="{FF2B5EF4-FFF2-40B4-BE49-F238E27FC236}">
                <a16:creationId xmlns:a16="http://schemas.microsoft.com/office/drawing/2014/main" id="{B6009E24-0AE7-C6D7-0D31-7B5A845188A3}"/>
              </a:ext>
            </a:extLst>
          </p:cNvPr>
          <p:cNvSpPr/>
          <p:nvPr/>
        </p:nvSpPr>
        <p:spPr>
          <a:xfrm>
            <a:off x="3305755" y="5615071"/>
            <a:ext cx="850262" cy="246778"/>
          </a:xfrm>
          <a:prstGeom prst="rect">
            <a:avLst/>
          </a:prstGeom>
          <a:solidFill>
            <a:srgbClr val="00B050"/>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t>Save</a:t>
            </a:r>
            <a:endParaRPr lang="en-US" sz="1400" b="1" dirty="0"/>
          </a:p>
        </p:txBody>
      </p:sp>
      <p:sp>
        <p:nvSpPr>
          <p:cNvPr id="68" name="Rectangle 67">
            <a:hlinkClick r:id="rId10" action="ppaction://hlinksldjump"/>
            <a:extLst>
              <a:ext uri="{FF2B5EF4-FFF2-40B4-BE49-F238E27FC236}">
                <a16:creationId xmlns:a16="http://schemas.microsoft.com/office/drawing/2014/main" id="{19680458-708C-C4C5-5CE6-A9DE3FB0B5C4}"/>
              </a:ext>
            </a:extLst>
          </p:cNvPr>
          <p:cNvSpPr/>
          <p:nvPr/>
        </p:nvSpPr>
        <p:spPr>
          <a:xfrm>
            <a:off x="3308373" y="6020457"/>
            <a:ext cx="850262" cy="246778"/>
          </a:xfrm>
          <a:prstGeom prst="rect">
            <a:avLst/>
          </a:prstGeom>
          <a:solidFill>
            <a:schemeClr val="accent2"/>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t>Update</a:t>
            </a:r>
            <a:endParaRPr lang="en-US" sz="1400" b="1" dirty="0"/>
          </a:p>
        </p:txBody>
      </p:sp>
      <p:sp>
        <p:nvSpPr>
          <p:cNvPr id="69" name="Rectangle 68">
            <a:hlinkClick r:id="rId5" action="ppaction://hlinksldjump"/>
            <a:extLst>
              <a:ext uri="{FF2B5EF4-FFF2-40B4-BE49-F238E27FC236}">
                <a16:creationId xmlns:a16="http://schemas.microsoft.com/office/drawing/2014/main" id="{B6440BA2-9664-1083-1796-87E7945EF997}"/>
              </a:ext>
            </a:extLst>
          </p:cNvPr>
          <p:cNvSpPr/>
          <p:nvPr/>
        </p:nvSpPr>
        <p:spPr>
          <a:xfrm>
            <a:off x="4469966" y="6020457"/>
            <a:ext cx="839475" cy="246778"/>
          </a:xfrm>
          <a:prstGeom prst="rect">
            <a:avLst/>
          </a:prstGeom>
          <a:solidFill>
            <a:srgbClr val="C00000"/>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t>Delete</a:t>
            </a:r>
            <a:endParaRPr lang="en-US" sz="1400" b="1" dirty="0"/>
          </a:p>
        </p:txBody>
      </p:sp>
      <p:sp>
        <p:nvSpPr>
          <p:cNvPr id="70" name="Rectangle 69">
            <a:extLst>
              <a:ext uri="{FF2B5EF4-FFF2-40B4-BE49-F238E27FC236}">
                <a16:creationId xmlns:a16="http://schemas.microsoft.com/office/drawing/2014/main" id="{C35A7ACA-5341-7E5C-F3D5-1E8595F92A54}"/>
              </a:ext>
            </a:extLst>
          </p:cNvPr>
          <p:cNvSpPr/>
          <p:nvPr/>
        </p:nvSpPr>
        <p:spPr>
          <a:xfrm>
            <a:off x="3690154" y="844410"/>
            <a:ext cx="1218008" cy="90835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                     </a:t>
            </a:r>
            <a:endParaRPr lang="en-US" dirty="0"/>
          </a:p>
        </p:txBody>
      </p:sp>
      <p:sp>
        <p:nvSpPr>
          <p:cNvPr id="71" name="Rectangle 70">
            <a:extLst>
              <a:ext uri="{FF2B5EF4-FFF2-40B4-BE49-F238E27FC236}">
                <a16:creationId xmlns:a16="http://schemas.microsoft.com/office/drawing/2014/main" id="{8FD3A4BD-6E01-32DD-9568-DDD1240F0909}"/>
              </a:ext>
            </a:extLst>
          </p:cNvPr>
          <p:cNvSpPr/>
          <p:nvPr/>
        </p:nvSpPr>
        <p:spPr>
          <a:xfrm>
            <a:off x="3959087" y="1794572"/>
            <a:ext cx="755558" cy="246777"/>
          </a:xfrm>
          <a:prstGeom prst="rect">
            <a:avLst/>
          </a:prstGeom>
          <a:solidFill>
            <a:schemeClr val="bg2">
              <a:lumMod val="5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200" b="1" dirty="0"/>
              <a:t>Upload</a:t>
            </a:r>
            <a:endParaRPr lang="en-US" sz="1200" b="1" dirty="0"/>
          </a:p>
        </p:txBody>
      </p:sp>
      <p:sp>
        <p:nvSpPr>
          <p:cNvPr id="19" name="Rectangle 18">
            <a:extLst>
              <a:ext uri="{FF2B5EF4-FFF2-40B4-BE49-F238E27FC236}">
                <a16:creationId xmlns:a16="http://schemas.microsoft.com/office/drawing/2014/main" id="{D71488F5-8546-593A-770A-7C57AF7E1D7D}"/>
              </a:ext>
            </a:extLst>
          </p:cNvPr>
          <p:cNvSpPr/>
          <p:nvPr/>
        </p:nvSpPr>
        <p:spPr>
          <a:xfrm>
            <a:off x="4262189" y="2888411"/>
            <a:ext cx="3588774" cy="102581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ookman Old Style" panose="02050604050505020204" pitchFamily="18" charset="0"/>
              </a:rPr>
              <a:t>This record has been successfully deleted.</a:t>
            </a:r>
            <a:endParaRPr lang="en-US" sz="1400" dirty="0">
              <a:latin typeface="Bookman Old Style" panose="02050604050505020204" pitchFamily="18" charset="0"/>
            </a:endParaRPr>
          </a:p>
        </p:txBody>
      </p:sp>
      <p:sp>
        <p:nvSpPr>
          <p:cNvPr id="21" name="Rectangle 20">
            <a:extLst>
              <a:ext uri="{FF2B5EF4-FFF2-40B4-BE49-F238E27FC236}">
                <a16:creationId xmlns:a16="http://schemas.microsoft.com/office/drawing/2014/main" id="{C177D8B3-88E2-7CAF-0DF5-B4EC6F10C9E8}"/>
              </a:ext>
            </a:extLst>
          </p:cNvPr>
          <p:cNvSpPr/>
          <p:nvPr/>
        </p:nvSpPr>
        <p:spPr>
          <a:xfrm>
            <a:off x="5605967" y="3674843"/>
            <a:ext cx="797653" cy="357798"/>
          </a:xfrm>
          <a:prstGeom prst="rect">
            <a:avLst/>
          </a:prstGeom>
          <a:solidFill>
            <a:schemeClr val="accent6"/>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b="1" dirty="0">
                <a:latin typeface="Bookman Old Style" panose="02050604050505020204" pitchFamily="18" charset="0"/>
              </a:rPr>
              <a:t>OK</a:t>
            </a:r>
            <a:endParaRPr lang="en-US" sz="1400" b="1" dirty="0">
              <a:latin typeface="Bookman Old Style" panose="02050604050505020204" pitchFamily="18" charset="0"/>
            </a:endParaRPr>
          </a:p>
        </p:txBody>
      </p:sp>
    </p:spTree>
    <p:extLst>
      <p:ext uri="{BB962C8B-B14F-4D97-AF65-F5344CB8AC3E}">
        <p14:creationId xmlns:p14="http://schemas.microsoft.com/office/powerpoint/2010/main" val="1068521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89CBD-BAB8-8AA7-9D21-50344D1EB62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5813FA6-C507-6A97-36D2-E5EC35C9364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5434D2C3-3CDF-8829-3387-89DE028FFFA4}"/>
              </a:ext>
            </a:extLst>
          </p:cNvPr>
          <p:cNvSpPr/>
          <p:nvPr/>
        </p:nvSpPr>
        <p:spPr>
          <a:xfrm>
            <a:off x="297856" y="1507631"/>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3" name="Rectangle 22">
            <a:hlinkClick r:id="rId4" action="ppaction://hlinksldjump"/>
            <a:extLst>
              <a:ext uri="{FF2B5EF4-FFF2-40B4-BE49-F238E27FC236}">
                <a16:creationId xmlns:a16="http://schemas.microsoft.com/office/drawing/2014/main" id="{A402D25E-B53B-C6CC-78D9-E4D8900B405D}"/>
              </a:ext>
            </a:extLst>
          </p:cNvPr>
          <p:cNvSpPr/>
          <p:nvPr/>
        </p:nvSpPr>
        <p:spPr>
          <a:xfrm>
            <a:off x="338900" y="5778663"/>
            <a:ext cx="2044149"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800" b="1" dirty="0">
                <a:ln w="0"/>
                <a:effectLst>
                  <a:outerShdw blurRad="38100" dist="19050" dir="2700000" algn="tl" rotWithShape="0">
                    <a:schemeClr val="dk1">
                      <a:alpha val="40000"/>
                    </a:schemeClr>
                  </a:outerShdw>
                </a:effectLst>
              </a:rPr>
              <a:t> US</a:t>
            </a:r>
            <a:endParaRPr lang="en-US" sz="2800" b="1" cap="none" spc="0" dirty="0">
              <a:ln w="0"/>
              <a:solidFill>
                <a:schemeClr val="tx1"/>
              </a:solidFill>
              <a:effectLst>
                <a:outerShdw blurRad="38100" dist="19050" dir="2700000" algn="tl" rotWithShape="0">
                  <a:schemeClr val="dk1">
                    <a:alpha val="40000"/>
                  </a:schemeClr>
                </a:outerShdw>
              </a:effectLst>
            </a:endParaRPr>
          </a:p>
        </p:txBody>
      </p:sp>
      <p:pic>
        <p:nvPicPr>
          <p:cNvPr id="25" name="Picture 24" descr="A logo of a person with a mustache and two cups&#10;&#10;Description automatically generated">
            <a:extLst>
              <a:ext uri="{FF2B5EF4-FFF2-40B4-BE49-F238E27FC236}">
                <a16:creationId xmlns:a16="http://schemas.microsoft.com/office/drawing/2014/main" id="{9B9AD81B-79F9-C6E5-51ED-B3EF889EAF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855" y="137677"/>
            <a:ext cx="2126239" cy="1120351"/>
          </a:xfrm>
          <a:prstGeom prst="rect">
            <a:avLst/>
          </a:prstGeom>
          <a:scene3d>
            <a:camera prst="orthographicFront"/>
            <a:lightRig rig="threePt" dir="t"/>
          </a:scene3d>
          <a:sp3d>
            <a:bevelT w="114300" prst="artDeco"/>
          </a:sp3d>
        </p:spPr>
      </p:pic>
      <p:sp>
        <p:nvSpPr>
          <p:cNvPr id="14" name="Rectangle 13">
            <a:hlinkClick r:id="rId6" action="ppaction://hlinksldjump"/>
            <a:extLst>
              <a:ext uri="{FF2B5EF4-FFF2-40B4-BE49-F238E27FC236}">
                <a16:creationId xmlns:a16="http://schemas.microsoft.com/office/drawing/2014/main" id="{483D7E92-7151-3C23-EDC7-F4B29B095216}"/>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8" name="Rectangle 7">
            <a:hlinkClick r:id="rId7" action="ppaction://hlinksldjump"/>
            <a:extLst>
              <a:ext uri="{FF2B5EF4-FFF2-40B4-BE49-F238E27FC236}">
                <a16:creationId xmlns:a16="http://schemas.microsoft.com/office/drawing/2014/main" id="{61A4CA21-3A4D-256A-8FBA-8C8D8D973A0D}"/>
              </a:ext>
            </a:extLst>
          </p:cNvPr>
          <p:cNvSpPr/>
          <p:nvPr/>
        </p:nvSpPr>
        <p:spPr>
          <a:xfrm>
            <a:off x="694783" y="2516217"/>
            <a:ext cx="1404552"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3" name="Rectangle 12">
            <a:hlinkClick r:id="rId8" action="ppaction://hlinksldjump"/>
            <a:extLst>
              <a:ext uri="{FF2B5EF4-FFF2-40B4-BE49-F238E27FC236}">
                <a16:creationId xmlns:a16="http://schemas.microsoft.com/office/drawing/2014/main" id="{82A274A4-9B77-75AA-275C-D1C70B531A73}"/>
              </a:ext>
            </a:extLst>
          </p:cNvPr>
          <p:cNvSpPr/>
          <p:nvPr/>
        </p:nvSpPr>
        <p:spPr>
          <a:xfrm>
            <a:off x="352542" y="3498068"/>
            <a:ext cx="2089034"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rPr>
              <a:t>I</a:t>
            </a:r>
            <a:r>
              <a:rPr lang="en-US" sz="2400" b="1" dirty="0">
                <a:ln w="0"/>
                <a:effectLst>
                  <a:outerShdw blurRad="38100" dist="19050" dir="2700000" algn="tl" rotWithShape="0">
                    <a:schemeClr val="dk1">
                      <a:alpha val="40000"/>
                    </a:schemeClr>
                  </a:outerShdw>
                </a:effectLst>
                <a:latin typeface="Bookman Old Style" panose="02050604050505020204" pitchFamily="18" charset="0"/>
              </a:rPr>
              <a:t>NVENTORY</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6" name="Rectangle 5">
            <a:extLst>
              <a:ext uri="{FF2B5EF4-FFF2-40B4-BE49-F238E27FC236}">
                <a16:creationId xmlns:a16="http://schemas.microsoft.com/office/drawing/2014/main" id="{0E5C53B7-9521-F27C-4820-1D3B04AF796F}"/>
              </a:ext>
            </a:extLst>
          </p:cNvPr>
          <p:cNvSpPr/>
          <p:nvPr/>
        </p:nvSpPr>
        <p:spPr>
          <a:xfrm>
            <a:off x="2481590" y="365525"/>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sp>
        <p:nvSpPr>
          <p:cNvPr id="4" name="Rectangle 3">
            <a:extLst>
              <a:ext uri="{FF2B5EF4-FFF2-40B4-BE49-F238E27FC236}">
                <a16:creationId xmlns:a16="http://schemas.microsoft.com/office/drawing/2014/main" id="{5D440A6A-CE9E-A5A2-A9E3-BFA6C0EF2C0F}"/>
              </a:ext>
            </a:extLst>
          </p:cNvPr>
          <p:cNvSpPr/>
          <p:nvPr/>
        </p:nvSpPr>
        <p:spPr>
          <a:xfrm>
            <a:off x="352542" y="4945572"/>
            <a:ext cx="2044148" cy="684469"/>
          </a:xfrm>
          <a:prstGeom prst="rect">
            <a:avLst/>
          </a:prstGeom>
          <a:solidFill>
            <a:schemeClr val="accent2"/>
          </a:solidFill>
          <a:ln>
            <a:solidFill>
              <a:schemeClr val="bg2"/>
            </a:solidFill>
          </a:ln>
          <a:effectLst>
            <a:glow rad="1397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FEBF50D-3EFF-CB3D-FC1F-FED284AFC7E3}"/>
              </a:ext>
            </a:extLst>
          </p:cNvPr>
          <p:cNvSpPr/>
          <p:nvPr/>
        </p:nvSpPr>
        <p:spPr>
          <a:xfrm>
            <a:off x="510413" y="5017867"/>
            <a:ext cx="186461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 name="Rectangle 1">
            <a:hlinkClick r:id="rId9" action="ppaction://hlinksldjump"/>
            <a:extLst>
              <a:ext uri="{FF2B5EF4-FFF2-40B4-BE49-F238E27FC236}">
                <a16:creationId xmlns:a16="http://schemas.microsoft.com/office/drawing/2014/main" id="{46C48FDB-40CE-36CA-2ECE-7CA495D0CBED}"/>
              </a:ext>
            </a:extLst>
          </p:cNvPr>
          <p:cNvSpPr/>
          <p:nvPr/>
        </p:nvSpPr>
        <p:spPr>
          <a:xfrm>
            <a:off x="774933" y="4234304"/>
            <a:ext cx="1244251"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latin typeface="Bookman Old Style" panose="02050604050505020204" pitchFamily="18" charset="0"/>
              </a:rPr>
              <a:t>STAFF</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9" name="Rectangle 8">
            <a:extLst>
              <a:ext uri="{FF2B5EF4-FFF2-40B4-BE49-F238E27FC236}">
                <a16:creationId xmlns:a16="http://schemas.microsoft.com/office/drawing/2014/main" id="{29E24B0B-2557-47D1-0AE6-DCBE00F02B65}"/>
              </a:ext>
            </a:extLst>
          </p:cNvPr>
          <p:cNvSpPr/>
          <p:nvPr/>
        </p:nvSpPr>
        <p:spPr>
          <a:xfrm>
            <a:off x="4683760" y="1480192"/>
            <a:ext cx="4267200" cy="495908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1FAFBCF-7149-B7FE-7C79-9B9A0280764B}"/>
              </a:ext>
            </a:extLst>
          </p:cNvPr>
          <p:cNvSpPr txBox="1"/>
          <p:nvPr/>
        </p:nvSpPr>
        <p:spPr>
          <a:xfrm>
            <a:off x="5046433" y="2475156"/>
            <a:ext cx="3541853" cy="3108543"/>
          </a:xfrm>
          <a:prstGeom prst="rect">
            <a:avLst/>
          </a:prstGeom>
          <a:noFill/>
        </p:spPr>
        <p:txBody>
          <a:bodyPr wrap="square" rtlCol="0">
            <a:spAutoFit/>
          </a:bodyPr>
          <a:lstStyle/>
          <a:p>
            <a:r>
              <a:rPr lang="en-PH" sz="2000" b="1" dirty="0">
                <a:latin typeface="Bookman Old Style" panose="02050604050505020204" pitchFamily="18" charset="0"/>
              </a:rPr>
              <a:t>Name: </a:t>
            </a:r>
            <a:r>
              <a:rPr lang="en-PH" sz="2000" dirty="0">
                <a:latin typeface="Bookman Old Style" panose="02050604050505020204" pitchFamily="18" charset="0"/>
              </a:rPr>
              <a:t>Jireh </a:t>
            </a:r>
            <a:r>
              <a:rPr lang="en-PH" sz="2000" dirty="0" err="1">
                <a:latin typeface="Bookman Old Style" panose="02050604050505020204" pitchFamily="18" charset="0"/>
              </a:rPr>
              <a:t>Versoza</a:t>
            </a:r>
            <a:endParaRPr lang="en-PH" sz="2000" dirty="0">
              <a:latin typeface="Bookman Old Style" panose="02050604050505020204" pitchFamily="18" charset="0"/>
            </a:endParaRPr>
          </a:p>
          <a:p>
            <a:r>
              <a:rPr lang="en-PH" sz="2000" b="1" dirty="0">
                <a:latin typeface="Bookman Old Style" panose="02050604050505020204" pitchFamily="18" charset="0"/>
              </a:rPr>
              <a:t>Email: </a:t>
            </a:r>
            <a:r>
              <a:rPr lang="en-PH" sz="2000" dirty="0">
                <a:latin typeface="Bookman Old Style" panose="02050604050505020204" pitchFamily="18" charset="0"/>
              </a:rPr>
              <a:t>Jireh</a:t>
            </a:r>
            <a:r>
              <a:rPr lang="en-PH" sz="2000" dirty="0">
                <a:latin typeface="Bookman Old Style" panose="02050604050505020204" pitchFamily="18" charset="0"/>
                <a:hlinkClick r:id="rId10"/>
              </a:rPr>
              <a:t>@gmail.com</a:t>
            </a:r>
            <a:endParaRPr lang="en-PH" sz="2000" dirty="0">
              <a:latin typeface="Bookman Old Style" panose="02050604050505020204" pitchFamily="18" charset="0"/>
            </a:endParaRPr>
          </a:p>
          <a:p>
            <a:r>
              <a:rPr lang="en-PH" sz="2000" b="1" dirty="0">
                <a:latin typeface="Bookman Old Style" panose="02050604050505020204" pitchFamily="18" charset="0"/>
              </a:rPr>
              <a:t>Birthdate: </a:t>
            </a:r>
            <a:r>
              <a:rPr lang="en-PH" dirty="0">
                <a:latin typeface="Bookman Old Style" panose="02050604050505020204" pitchFamily="18" charset="0"/>
              </a:rPr>
              <a:t>September 32,2004</a:t>
            </a:r>
          </a:p>
          <a:p>
            <a:r>
              <a:rPr lang="en-PH" b="1" dirty="0">
                <a:latin typeface="Bookman Old Style" panose="02050604050505020204" pitchFamily="18" charset="0"/>
              </a:rPr>
              <a:t>Address: </a:t>
            </a:r>
            <a:r>
              <a:rPr lang="en-PH" dirty="0" err="1">
                <a:latin typeface="Bookman Old Style" panose="02050604050505020204" pitchFamily="18" charset="0"/>
              </a:rPr>
              <a:t>Pungo</a:t>
            </a:r>
            <a:r>
              <a:rPr lang="en-PH" dirty="0">
                <a:latin typeface="Bookman Old Style" panose="02050604050505020204" pitchFamily="18" charset="0"/>
              </a:rPr>
              <a:t>, </a:t>
            </a:r>
            <a:r>
              <a:rPr lang="en-PH" dirty="0" err="1">
                <a:latin typeface="Bookman Old Style" panose="02050604050505020204" pitchFamily="18" charset="0"/>
              </a:rPr>
              <a:t>Calumpit</a:t>
            </a:r>
            <a:endParaRPr lang="en-PH" dirty="0">
              <a:latin typeface="Bookman Old Style" panose="02050604050505020204" pitchFamily="18" charset="0"/>
            </a:endParaRPr>
          </a:p>
          <a:p>
            <a:r>
              <a:rPr lang="en-PH" sz="2000" b="1" dirty="0">
                <a:latin typeface="Bookman Old Style" panose="02050604050505020204" pitchFamily="18" charset="0"/>
              </a:rPr>
              <a:t>Username</a:t>
            </a:r>
            <a:r>
              <a:rPr lang="en-PH" sz="2000" dirty="0">
                <a:latin typeface="Bookman Old Style" panose="02050604050505020204" pitchFamily="18" charset="0"/>
              </a:rPr>
              <a:t>: Tiger Lily</a:t>
            </a:r>
          </a:p>
          <a:p>
            <a:r>
              <a:rPr lang="en-PH" sz="2000" b="1" dirty="0">
                <a:latin typeface="Bookman Old Style" panose="02050604050505020204" pitchFamily="18" charset="0"/>
              </a:rPr>
              <a:t>Contact no. : </a:t>
            </a:r>
            <a:r>
              <a:rPr lang="en-PH" sz="2000" dirty="0">
                <a:latin typeface="Bookman Old Style" panose="02050604050505020204" pitchFamily="18" charset="0"/>
              </a:rPr>
              <a:t>094023873265</a:t>
            </a:r>
          </a:p>
          <a:p>
            <a:r>
              <a:rPr lang="en-PH" sz="2000" b="1" dirty="0">
                <a:latin typeface="Bookman Old Style" panose="02050604050505020204" pitchFamily="18" charset="0"/>
              </a:rPr>
              <a:t>Password: </a:t>
            </a:r>
            <a:r>
              <a:rPr lang="en-PH" sz="2000" dirty="0">
                <a:latin typeface="Bookman Old Style" panose="02050604050505020204" pitchFamily="18" charset="0"/>
              </a:rPr>
              <a:t>Jireh123</a:t>
            </a:r>
          </a:p>
          <a:p>
            <a:endParaRPr lang="en-US" sz="2000" dirty="0">
              <a:latin typeface="Bookman Old Style" panose="02050604050505020204" pitchFamily="18" charset="0"/>
            </a:endParaRPr>
          </a:p>
        </p:txBody>
      </p:sp>
      <p:sp>
        <p:nvSpPr>
          <p:cNvPr id="18" name="Rectangle 17">
            <a:extLst>
              <a:ext uri="{FF2B5EF4-FFF2-40B4-BE49-F238E27FC236}">
                <a16:creationId xmlns:a16="http://schemas.microsoft.com/office/drawing/2014/main" id="{26AF5369-7D3E-B143-25CA-63ABEB17AE8A}"/>
              </a:ext>
            </a:extLst>
          </p:cNvPr>
          <p:cNvSpPr/>
          <p:nvPr/>
        </p:nvSpPr>
        <p:spPr>
          <a:xfrm>
            <a:off x="5156198" y="5311224"/>
            <a:ext cx="1691641" cy="35417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hlinkClick r:id="rId11" action="ppaction://hlinksldjump"/>
            <a:extLst>
              <a:ext uri="{FF2B5EF4-FFF2-40B4-BE49-F238E27FC236}">
                <a16:creationId xmlns:a16="http://schemas.microsoft.com/office/drawing/2014/main" id="{50846CBE-E137-1D5B-5E88-0F2EF02EB160}"/>
              </a:ext>
            </a:extLst>
          </p:cNvPr>
          <p:cNvSpPr/>
          <p:nvPr/>
        </p:nvSpPr>
        <p:spPr>
          <a:xfrm>
            <a:off x="5164438" y="5304162"/>
            <a:ext cx="1749197" cy="338554"/>
          </a:xfrm>
          <a:prstGeom prst="rect">
            <a:avLst/>
          </a:prstGeom>
          <a:noFill/>
          <a:scene3d>
            <a:camera prst="orthographicFront"/>
            <a:lightRig rig="threePt" dir="t"/>
          </a:scene3d>
          <a:sp3d>
            <a:bevelT w="152400" h="50800" prst="softRound"/>
          </a:sp3d>
        </p:spPr>
        <p:txBody>
          <a:bodyPr wrap="none" lIns="91440" tIns="45720" rIns="91440" bIns="45720">
            <a:spAutoFit/>
          </a:bodyPr>
          <a:lstStyle/>
          <a:p>
            <a:pPr algn="ctr"/>
            <a:r>
              <a:rPr lang="en-PH" sz="1600" b="1" dirty="0">
                <a:ln w="0"/>
                <a:solidFill>
                  <a:schemeClr val="bg1"/>
                </a:solidFill>
                <a:effectLst>
                  <a:outerShdw blurRad="38100" dist="19050" dir="2700000" algn="tl" rotWithShape="0">
                    <a:schemeClr val="dk1">
                      <a:alpha val="40000"/>
                    </a:schemeClr>
                  </a:outerShdw>
                </a:effectLst>
                <a:latin typeface="Bookman Old Style" panose="02050604050505020204" pitchFamily="18" charset="0"/>
              </a:rPr>
              <a:t>E</a:t>
            </a:r>
            <a:r>
              <a:rPr lang="en-US" sz="1600" b="1" dirty="0">
                <a:ln w="0"/>
                <a:solidFill>
                  <a:schemeClr val="bg1"/>
                </a:solidFill>
                <a:effectLst>
                  <a:outerShdw blurRad="38100" dist="19050" dir="2700000" algn="tl" rotWithShape="0">
                    <a:schemeClr val="dk1">
                      <a:alpha val="40000"/>
                    </a:schemeClr>
                  </a:outerShdw>
                </a:effectLst>
                <a:latin typeface="Bookman Old Style" panose="02050604050505020204" pitchFamily="18" charset="0"/>
              </a:rPr>
              <a:t>DIT PROFILE</a:t>
            </a:r>
            <a:endParaRPr lang="en-US" sz="1600" b="1" cap="none" spc="0" dirty="0">
              <a:ln w="0"/>
              <a:solidFill>
                <a:schemeClr val="bg1"/>
              </a:solidFill>
              <a:effectLst>
                <a:outerShdw blurRad="38100" dist="19050" dir="2700000" algn="tl" rotWithShape="0">
                  <a:schemeClr val="dk1">
                    <a:alpha val="40000"/>
                  </a:schemeClr>
                </a:outerShdw>
              </a:effectLst>
              <a:latin typeface="Bookman Old Style" panose="02050604050505020204" pitchFamily="18" charset="0"/>
            </a:endParaRPr>
          </a:p>
        </p:txBody>
      </p:sp>
      <p:pic>
        <p:nvPicPr>
          <p:cNvPr id="21" name="Graphic 20" descr="Single gear with solid fill">
            <a:hlinkClick r:id="rId12" action="ppaction://hlinksldjump"/>
            <a:extLst>
              <a:ext uri="{FF2B5EF4-FFF2-40B4-BE49-F238E27FC236}">
                <a16:creationId xmlns:a16="http://schemas.microsoft.com/office/drawing/2014/main" id="{3EBDE697-47EF-EF03-6702-7584A2EF362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17735" y="1525536"/>
            <a:ext cx="433225" cy="433225"/>
          </a:xfrm>
          <a:prstGeom prst="rect">
            <a:avLst/>
          </a:prstGeom>
        </p:spPr>
      </p:pic>
    </p:spTree>
    <p:extLst>
      <p:ext uri="{BB962C8B-B14F-4D97-AF65-F5344CB8AC3E}">
        <p14:creationId xmlns:p14="http://schemas.microsoft.com/office/powerpoint/2010/main" val="1351772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587F2-3028-735D-99B6-F2B095FD8C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E62CEA5-0A7D-FA28-AE44-E5780400AE4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89BB1FBD-3C77-C936-4E10-84615600F3A7}"/>
              </a:ext>
            </a:extLst>
          </p:cNvPr>
          <p:cNvSpPr/>
          <p:nvPr/>
        </p:nvSpPr>
        <p:spPr>
          <a:xfrm>
            <a:off x="297856" y="1507631"/>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3" name="Rectangle 22">
            <a:hlinkClick r:id="rId4" action="ppaction://hlinksldjump"/>
            <a:extLst>
              <a:ext uri="{FF2B5EF4-FFF2-40B4-BE49-F238E27FC236}">
                <a16:creationId xmlns:a16="http://schemas.microsoft.com/office/drawing/2014/main" id="{74164B45-7138-E515-733A-0106FE1DD3DF}"/>
              </a:ext>
            </a:extLst>
          </p:cNvPr>
          <p:cNvSpPr/>
          <p:nvPr/>
        </p:nvSpPr>
        <p:spPr>
          <a:xfrm>
            <a:off x="338900" y="5778663"/>
            <a:ext cx="2044149"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800" b="1" dirty="0">
                <a:ln w="0"/>
                <a:effectLst>
                  <a:outerShdw blurRad="38100" dist="19050" dir="2700000" algn="tl" rotWithShape="0">
                    <a:schemeClr val="dk1">
                      <a:alpha val="40000"/>
                    </a:schemeClr>
                  </a:outerShdw>
                </a:effectLst>
              </a:rPr>
              <a:t> US</a:t>
            </a:r>
            <a:endParaRPr lang="en-US" sz="2800" b="1" cap="none" spc="0" dirty="0">
              <a:ln w="0"/>
              <a:solidFill>
                <a:schemeClr val="tx1"/>
              </a:solidFill>
              <a:effectLst>
                <a:outerShdw blurRad="38100" dist="19050" dir="2700000" algn="tl" rotWithShape="0">
                  <a:schemeClr val="dk1">
                    <a:alpha val="40000"/>
                  </a:schemeClr>
                </a:outerShdw>
              </a:effectLst>
            </a:endParaRPr>
          </a:p>
        </p:txBody>
      </p:sp>
      <p:pic>
        <p:nvPicPr>
          <p:cNvPr id="25" name="Picture 24" descr="A logo of a person with a mustache and two cups&#10;&#10;Description automatically generated">
            <a:extLst>
              <a:ext uri="{FF2B5EF4-FFF2-40B4-BE49-F238E27FC236}">
                <a16:creationId xmlns:a16="http://schemas.microsoft.com/office/drawing/2014/main" id="{AADBC52E-3C51-4D8E-867E-44AF625B42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855" y="137677"/>
            <a:ext cx="2126239" cy="1120351"/>
          </a:xfrm>
          <a:prstGeom prst="rect">
            <a:avLst/>
          </a:prstGeom>
          <a:scene3d>
            <a:camera prst="orthographicFront"/>
            <a:lightRig rig="threePt" dir="t"/>
          </a:scene3d>
          <a:sp3d>
            <a:bevelT w="114300" prst="artDeco"/>
          </a:sp3d>
        </p:spPr>
      </p:pic>
      <p:sp>
        <p:nvSpPr>
          <p:cNvPr id="14" name="Rectangle 13">
            <a:hlinkClick r:id="rId6" action="ppaction://hlinksldjump"/>
            <a:extLst>
              <a:ext uri="{FF2B5EF4-FFF2-40B4-BE49-F238E27FC236}">
                <a16:creationId xmlns:a16="http://schemas.microsoft.com/office/drawing/2014/main" id="{2D5F5523-E0B4-3FBA-E67B-921DE7D88D45}"/>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8" name="Rectangle 7">
            <a:hlinkClick r:id="rId7" action="ppaction://hlinksldjump"/>
            <a:extLst>
              <a:ext uri="{FF2B5EF4-FFF2-40B4-BE49-F238E27FC236}">
                <a16:creationId xmlns:a16="http://schemas.microsoft.com/office/drawing/2014/main" id="{D2CEBAEF-15BE-60C8-06AC-5ACB1F12935E}"/>
              </a:ext>
            </a:extLst>
          </p:cNvPr>
          <p:cNvSpPr/>
          <p:nvPr/>
        </p:nvSpPr>
        <p:spPr>
          <a:xfrm>
            <a:off x="694783" y="2516217"/>
            <a:ext cx="1404552"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3" name="Rectangle 12">
            <a:hlinkClick r:id="rId8" action="ppaction://hlinksldjump"/>
            <a:extLst>
              <a:ext uri="{FF2B5EF4-FFF2-40B4-BE49-F238E27FC236}">
                <a16:creationId xmlns:a16="http://schemas.microsoft.com/office/drawing/2014/main" id="{16A21DA4-E21F-27A7-4A2C-B0F3EC4D9572}"/>
              </a:ext>
            </a:extLst>
          </p:cNvPr>
          <p:cNvSpPr/>
          <p:nvPr/>
        </p:nvSpPr>
        <p:spPr>
          <a:xfrm>
            <a:off x="352542" y="3498068"/>
            <a:ext cx="2089034"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rPr>
              <a:t>I</a:t>
            </a:r>
            <a:r>
              <a:rPr lang="en-US" sz="2400" b="1" dirty="0">
                <a:ln w="0"/>
                <a:effectLst>
                  <a:outerShdw blurRad="38100" dist="19050" dir="2700000" algn="tl" rotWithShape="0">
                    <a:schemeClr val="dk1">
                      <a:alpha val="40000"/>
                    </a:schemeClr>
                  </a:outerShdw>
                </a:effectLst>
                <a:latin typeface="Bookman Old Style" panose="02050604050505020204" pitchFamily="18" charset="0"/>
              </a:rPr>
              <a:t>NVENTORY</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6" name="Rectangle 5">
            <a:extLst>
              <a:ext uri="{FF2B5EF4-FFF2-40B4-BE49-F238E27FC236}">
                <a16:creationId xmlns:a16="http://schemas.microsoft.com/office/drawing/2014/main" id="{D060EDA4-9960-CB8F-A330-6758D8F762D9}"/>
              </a:ext>
            </a:extLst>
          </p:cNvPr>
          <p:cNvSpPr/>
          <p:nvPr/>
        </p:nvSpPr>
        <p:spPr>
          <a:xfrm>
            <a:off x="2481590" y="365525"/>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sp>
        <p:nvSpPr>
          <p:cNvPr id="4" name="Rectangle 3">
            <a:extLst>
              <a:ext uri="{FF2B5EF4-FFF2-40B4-BE49-F238E27FC236}">
                <a16:creationId xmlns:a16="http://schemas.microsoft.com/office/drawing/2014/main" id="{4E061FC5-CEB9-27F5-9A45-45816DFBF5B0}"/>
              </a:ext>
            </a:extLst>
          </p:cNvPr>
          <p:cNvSpPr/>
          <p:nvPr/>
        </p:nvSpPr>
        <p:spPr>
          <a:xfrm>
            <a:off x="362189" y="4991090"/>
            <a:ext cx="2044148" cy="684469"/>
          </a:xfrm>
          <a:prstGeom prst="rect">
            <a:avLst/>
          </a:prstGeom>
          <a:solidFill>
            <a:schemeClr val="accent2"/>
          </a:solidFill>
          <a:ln>
            <a:solidFill>
              <a:schemeClr val="bg2"/>
            </a:solidFill>
          </a:ln>
          <a:effectLst>
            <a:glow rad="1397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8C5BEFE-3ED7-8EE7-0F10-6BBA111EDEE3}"/>
              </a:ext>
            </a:extLst>
          </p:cNvPr>
          <p:cNvSpPr/>
          <p:nvPr/>
        </p:nvSpPr>
        <p:spPr>
          <a:xfrm>
            <a:off x="464751" y="5067923"/>
            <a:ext cx="186461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 name="Rectangle 1">
            <a:hlinkClick r:id="rId9" action="ppaction://hlinksldjump"/>
            <a:extLst>
              <a:ext uri="{FF2B5EF4-FFF2-40B4-BE49-F238E27FC236}">
                <a16:creationId xmlns:a16="http://schemas.microsoft.com/office/drawing/2014/main" id="{0C860888-2ABC-134A-E5E2-20518934AA44}"/>
              </a:ext>
            </a:extLst>
          </p:cNvPr>
          <p:cNvSpPr/>
          <p:nvPr/>
        </p:nvSpPr>
        <p:spPr>
          <a:xfrm>
            <a:off x="774933" y="4234304"/>
            <a:ext cx="1244251"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latin typeface="Bookman Old Style" panose="02050604050505020204" pitchFamily="18" charset="0"/>
              </a:rPr>
              <a:t>STAFF</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9" name="Rectangle 8">
            <a:extLst>
              <a:ext uri="{FF2B5EF4-FFF2-40B4-BE49-F238E27FC236}">
                <a16:creationId xmlns:a16="http://schemas.microsoft.com/office/drawing/2014/main" id="{970381C3-E4A6-72C5-142C-F878B310129C}"/>
              </a:ext>
            </a:extLst>
          </p:cNvPr>
          <p:cNvSpPr/>
          <p:nvPr/>
        </p:nvSpPr>
        <p:spPr>
          <a:xfrm>
            <a:off x="4683760" y="1507631"/>
            <a:ext cx="4267200" cy="495908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5C4802F-6CE0-91ED-2FBA-5B49B37E037F}"/>
              </a:ext>
            </a:extLst>
          </p:cNvPr>
          <p:cNvSpPr txBox="1"/>
          <p:nvPr/>
        </p:nvSpPr>
        <p:spPr>
          <a:xfrm>
            <a:off x="4904914" y="2605710"/>
            <a:ext cx="3541853" cy="2985433"/>
          </a:xfrm>
          <a:prstGeom prst="rect">
            <a:avLst/>
          </a:prstGeom>
          <a:noFill/>
        </p:spPr>
        <p:txBody>
          <a:bodyPr wrap="square" rtlCol="0">
            <a:spAutoFit/>
          </a:bodyPr>
          <a:lstStyle/>
          <a:p>
            <a:r>
              <a:rPr lang="en-PH" sz="2400" b="1" dirty="0">
                <a:latin typeface="Bookman Old Style" panose="02050604050505020204" pitchFamily="18" charset="0"/>
              </a:rPr>
              <a:t>Name:</a:t>
            </a:r>
          </a:p>
          <a:p>
            <a:r>
              <a:rPr lang="en-PH" sz="2400" b="1" dirty="0">
                <a:latin typeface="Bookman Old Style" panose="02050604050505020204" pitchFamily="18" charset="0"/>
              </a:rPr>
              <a:t>Email:</a:t>
            </a:r>
            <a:endParaRPr lang="en-PH" sz="2400" dirty="0">
              <a:latin typeface="Bookman Old Style" panose="02050604050505020204" pitchFamily="18" charset="0"/>
            </a:endParaRPr>
          </a:p>
          <a:p>
            <a:r>
              <a:rPr lang="en-PH" sz="2400" b="1" dirty="0">
                <a:latin typeface="Bookman Old Style" panose="02050604050505020204" pitchFamily="18" charset="0"/>
              </a:rPr>
              <a:t>Birthdate: </a:t>
            </a:r>
          </a:p>
          <a:p>
            <a:r>
              <a:rPr lang="en-PH" sz="2000" b="1" dirty="0">
                <a:latin typeface="Bookman Old Style" panose="02050604050505020204" pitchFamily="18" charset="0"/>
              </a:rPr>
              <a:t>Address:</a:t>
            </a:r>
            <a:endParaRPr lang="en-PH" sz="2000" dirty="0">
              <a:latin typeface="Bookman Old Style" panose="02050604050505020204" pitchFamily="18" charset="0"/>
            </a:endParaRPr>
          </a:p>
          <a:p>
            <a:r>
              <a:rPr lang="en-PH" sz="2400" b="1" dirty="0">
                <a:latin typeface="Bookman Old Style" panose="02050604050505020204" pitchFamily="18" charset="0"/>
              </a:rPr>
              <a:t>Username</a:t>
            </a:r>
            <a:r>
              <a:rPr lang="en-PH" sz="2400" dirty="0">
                <a:latin typeface="Bookman Old Style" panose="02050604050505020204" pitchFamily="18" charset="0"/>
              </a:rPr>
              <a:t>:</a:t>
            </a:r>
          </a:p>
          <a:p>
            <a:r>
              <a:rPr lang="en-PH" sz="2400" b="1" dirty="0">
                <a:latin typeface="Bookman Old Style" panose="02050604050505020204" pitchFamily="18" charset="0"/>
              </a:rPr>
              <a:t>Contact no.: </a:t>
            </a:r>
          </a:p>
          <a:p>
            <a:r>
              <a:rPr lang="en-PH" sz="2400" b="1" dirty="0">
                <a:latin typeface="Bookman Old Style" panose="02050604050505020204" pitchFamily="18" charset="0"/>
              </a:rPr>
              <a:t>Password: ********</a:t>
            </a:r>
            <a:endParaRPr lang="en-PH" sz="2400" dirty="0">
              <a:latin typeface="Bookman Old Style" panose="02050604050505020204" pitchFamily="18" charset="0"/>
            </a:endParaRPr>
          </a:p>
          <a:p>
            <a:endParaRPr lang="en-US" sz="2400" dirty="0">
              <a:latin typeface="Bookman Old Style" panose="02050604050505020204" pitchFamily="18" charset="0"/>
            </a:endParaRPr>
          </a:p>
        </p:txBody>
      </p:sp>
      <p:sp>
        <p:nvSpPr>
          <p:cNvPr id="18" name="Rectangle 17">
            <a:hlinkClick r:id="rId10" action="ppaction://hlinksldjump"/>
            <a:extLst>
              <a:ext uri="{FF2B5EF4-FFF2-40B4-BE49-F238E27FC236}">
                <a16:creationId xmlns:a16="http://schemas.microsoft.com/office/drawing/2014/main" id="{B9AD838B-7D1B-A350-F1ED-139A362EB3B6}"/>
              </a:ext>
            </a:extLst>
          </p:cNvPr>
          <p:cNvSpPr/>
          <p:nvPr/>
        </p:nvSpPr>
        <p:spPr>
          <a:xfrm>
            <a:off x="5037131" y="5257974"/>
            <a:ext cx="1033351" cy="34185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D6EA943-4364-7A32-6245-D5301E7C10B4}"/>
              </a:ext>
            </a:extLst>
          </p:cNvPr>
          <p:cNvSpPr/>
          <p:nvPr/>
        </p:nvSpPr>
        <p:spPr>
          <a:xfrm>
            <a:off x="4866950" y="5252589"/>
            <a:ext cx="1373712" cy="338554"/>
          </a:xfrm>
          <a:prstGeom prst="rect">
            <a:avLst/>
          </a:prstGeom>
          <a:noFill/>
        </p:spPr>
        <p:txBody>
          <a:bodyPr wrap="square" lIns="91440" tIns="45720" rIns="91440" bIns="45720">
            <a:spAutoFit/>
          </a:bodyPr>
          <a:lstStyle/>
          <a:p>
            <a:pPr algn="ctr"/>
            <a:r>
              <a:rPr lang="en-PH" sz="1600" b="1" dirty="0">
                <a:ln w="0"/>
                <a:solidFill>
                  <a:schemeClr val="bg1"/>
                </a:solidFill>
                <a:effectLst>
                  <a:outerShdw blurRad="38100" dist="19050" dir="2700000" algn="tl" rotWithShape="0">
                    <a:schemeClr val="dk1">
                      <a:alpha val="40000"/>
                    </a:schemeClr>
                  </a:outerShdw>
                </a:effectLst>
                <a:latin typeface="Bookman Old Style" panose="02050604050505020204" pitchFamily="18" charset="0"/>
              </a:rPr>
              <a:t>SAVE</a:t>
            </a:r>
            <a:endParaRPr lang="en-US" sz="1600" b="1" cap="none" spc="0" dirty="0">
              <a:ln w="0"/>
              <a:solidFill>
                <a:schemeClr val="bg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7" name="Rectangle 6">
            <a:extLst>
              <a:ext uri="{FF2B5EF4-FFF2-40B4-BE49-F238E27FC236}">
                <a16:creationId xmlns:a16="http://schemas.microsoft.com/office/drawing/2014/main" id="{366D9E87-F4FC-428A-6A7C-F42C6FC34FFA}"/>
              </a:ext>
            </a:extLst>
          </p:cNvPr>
          <p:cNvSpPr/>
          <p:nvPr/>
        </p:nvSpPr>
        <p:spPr>
          <a:xfrm>
            <a:off x="6167120" y="2794000"/>
            <a:ext cx="2309526" cy="24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rPr>
              <a:t>Jireh Francia</a:t>
            </a:r>
            <a:endParaRPr lang="en-US" dirty="0">
              <a:solidFill>
                <a:schemeClr val="tx1"/>
              </a:solidFill>
            </a:endParaRPr>
          </a:p>
        </p:txBody>
      </p:sp>
      <p:sp>
        <p:nvSpPr>
          <p:cNvPr id="10" name="Rectangle 9">
            <a:extLst>
              <a:ext uri="{FF2B5EF4-FFF2-40B4-BE49-F238E27FC236}">
                <a16:creationId xmlns:a16="http://schemas.microsoft.com/office/drawing/2014/main" id="{C1F18321-0B57-BD53-F435-4AB4FFD98D54}"/>
              </a:ext>
            </a:extLst>
          </p:cNvPr>
          <p:cNvSpPr/>
          <p:nvPr/>
        </p:nvSpPr>
        <p:spPr>
          <a:xfrm>
            <a:off x="6167120" y="3090110"/>
            <a:ext cx="2309526" cy="24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effectLst>
                  <a:outerShdw blurRad="38100" dist="38100" dir="2700000" algn="tl">
                    <a:srgbClr val="000000">
                      <a:alpha val="43137"/>
                    </a:srgbClr>
                  </a:outerShdw>
                </a:effectLst>
              </a:rPr>
              <a:t>Reh@gmail.com</a:t>
            </a:r>
            <a:endParaRPr lang="en-US" dirty="0">
              <a:solidFill>
                <a:schemeClr val="tx1"/>
              </a:solidFill>
              <a:effectLst>
                <a:outerShdw blurRad="38100" dist="38100" dir="2700000" algn="tl">
                  <a:srgbClr val="000000">
                    <a:alpha val="43137"/>
                  </a:srgbClr>
                </a:outerShdw>
              </a:effectLst>
            </a:endParaRPr>
          </a:p>
        </p:txBody>
      </p:sp>
      <p:sp>
        <p:nvSpPr>
          <p:cNvPr id="19" name="Rectangle 18">
            <a:extLst>
              <a:ext uri="{FF2B5EF4-FFF2-40B4-BE49-F238E27FC236}">
                <a16:creationId xmlns:a16="http://schemas.microsoft.com/office/drawing/2014/main" id="{AB37591F-29E2-88CF-FD8B-6D054DE59CAB}"/>
              </a:ext>
            </a:extLst>
          </p:cNvPr>
          <p:cNvSpPr/>
          <p:nvPr/>
        </p:nvSpPr>
        <p:spPr>
          <a:xfrm>
            <a:off x="6641434" y="3417244"/>
            <a:ext cx="2086245" cy="2571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rPr>
              <a:t>November 7,2024</a:t>
            </a:r>
            <a:endParaRPr lang="en-US" dirty="0">
              <a:solidFill>
                <a:schemeClr val="tx1"/>
              </a:solidFill>
            </a:endParaRPr>
          </a:p>
        </p:txBody>
      </p:sp>
      <p:sp>
        <p:nvSpPr>
          <p:cNvPr id="21" name="Rectangle 20">
            <a:extLst>
              <a:ext uri="{FF2B5EF4-FFF2-40B4-BE49-F238E27FC236}">
                <a16:creationId xmlns:a16="http://schemas.microsoft.com/office/drawing/2014/main" id="{836D8762-347C-88B5-7E47-D1D7BB7C3DFD}"/>
              </a:ext>
            </a:extLst>
          </p:cNvPr>
          <p:cNvSpPr/>
          <p:nvPr/>
        </p:nvSpPr>
        <p:spPr>
          <a:xfrm>
            <a:off x="6292637" y="3798381"/>
            <a:ext cx="2309526" cy="24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err="1">
                <a:solidFill>
                  <a:schemeClr val="tx1"/>
                </a:solidFill>
              </a:rPr>
              <a:t>Calumpit</a:t>
            </a:r>
            <a:endParaRPr lang="en-US" dirty="0">
              <a:solidFill>
                <a:schemeClr val="tx1"/>
              </a:solidFill>
            </a:endParaRPr>
          </a:p>
        </p:txBody>
      </p:sp>
      <p:sp>
        <p:nvSpPr>
          <p:cNvPr id="22" name="Rectangle 21">
            <a:extLst>
              <a:ext uri="{FF2B5EF4-FFF2-40B4-BE49-F238E27FC236}">
                <a16:creationId xmlns:a16="http://schemas.microsoft.com/office/drawing/2014/main" id="{F876F235-C372-830B-6F9E-6139D58420B6}"/>
              </a:ext>
            </a:extLst>
          </p:cNvPr>
          <p:cNvSpPr/>
          <p:nvPr/>
        </p:nvSpPr>
        <p:spPr>
          <a:xfrm>
            <a:off x="6709277" y="4143852"/>
            <a:ext cx="2018402" cy="2571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err="1">
                <a:solidFill>
                  <a:schemeClr val="tx1"/>
                </a:solidFill>
              </a:rPr>
              <a:t>Tarirays</a:t>
            </a:r>
            <a:endParaRPr lang="en-US" dirty="0">
              <a:solidFill>
                <a:schemeClr val="tx1"/>
              </a:solidFill>
            </a:endParaRPr>
          </a:p>
        </p:txBody>
      </p:sp>
      <p:sp>
        <p:nvSpPr>
          <p:cNvPr id="24" name="Rectangle 23">
            <a:extLst>
              <a:ext uri="{FF2B5EF4-FFF2-40B4-BE49-F238E27FC236}">
                <a16:creationId xmlns:a16="http://schemas.microsoft.com/office/drawing/2014/main" id="{92A2407B-C891-E0BE-4FD4-D34CDAD4C1BC}"/>
              </a:ext>
            </a:extLst>
          </p:cNvPr>
          <p:cNvSpPr/>
          <p:nvPr/>
        </p:nvSpPr>
        <p:spPr>
          <a:xfrm>
            <a:off x="7000240" y="4511113"/>
            <a:ext cx="1727439" cy="2571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rPr>
              <a:t>123456789</a:t>
            </a:r>
            <a:endParaRPr lang="en-US" dirty="0">
              <a:solidFill>
                <a:schemeClr val="tx1"/>
              </a:solidFill>
            </a:endParaRPr>
          </a:p>
        </p:txBody>
      </p:sp>
    </p:spTree>
    <p:extLst>
      <p:ext uri="{BB962C8B-B14F-4D97-AF65-F5344CB8AC3E}">
        <p14:creationId xmlns:p14="http://schemas.microsoft.com/office/powerpoint/2010/main" val="419310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63238-6271-D85A-D02B-20C5EE47C33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00DA1A4-AA97-B690-6859-2642390E028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6BDABA2B-114C-FC5A-6F72-00E3D89C8C3E}"/>
              </a:ext>
            </a:extLst>
          </p:cNvPr>
          <p:cNvSpPr/>
          <p:nvPr/>
        </p:nvSpPr>
        <p:spPr>
          <a:xfrm>
            <a:off x="297856" y="1507631"/>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3" name="Rectangle 22">
            <a:hlinkClick r:id="rId4" action="ppaction://hlinksldjump"/>
            <a:extLst>
              <a:ext uri="{FF2B5EF4-FFF2-40B4-BE49-F238E27FC236}">
                <a16:creationId xmlns:a16="http://schemas.microsoft.com/office/drawing/2014/main" id="{B3919AC9-D055-7C84-3CA4-54E8E6ED9BAF}"/>
              </a:ext>
            </a:extLst>
          </p:cNvPr>
          <p:cNvSpPr/>
          <p:nvPr/>
        </p:nvSpPr>
        <p:spPr>
          <a:xfrm>
            <a:off x="471949" y="5778663"/>
            <a:ext cx="1778051"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400" b="1" dirty="0">
                <a:ln w="0"/>
                <a:effectLst>
                  <a:outerShdw blurRad="38100" dist="19050" dir="2700000" algn="tl" rotWithShape="0">
                    <a:schemeClr val="dk1">
                      <a:alpha val="40000"/>
                    </a:schemeClr>
                  </a:outerShdw>
                </a:effectLst>
              </a:rPr>
              <a:t> US</a:t>
            </a:r>
            <a:endParaRPr lang="en-US" sz="2400" b="1" cap="none" spc="0" dirty="0">
              <a:ln w="0"/>
              <a:solidFill>
                <a:schemeClr val="tx1"/>
              </a:solidFill>
              <a:effectLst>
                <a:outerShdw blurRad="38100" dist="19050" dir="2700000" algn="tl" rotWithShape="0">
                  <a:schemeClr val="dk1">
                    <a:alpha val="40000"/>
                  </a:schemeClr>
                </a:outerShdw>
              </a:effectLst>
            </a:endParaRPr>
          </a:p>
        </p:txBody>
      </p:sp>
      <p:pic>
        <p:nvPicPr>
          <p:cNvPr id="25" name="Picture 24" descr="A logo of a person with a mustache and two cups&#10;&#10;Description automatically generated">
            <a:extLst>
              <a:ext uri="{FF2B5EF4-FFF2-40B4-BE49-F238E27FC236}">
                <a16:creationId xmlns:a16="http://schemas.microsoft.com/office/drawing/2014/main" id="{CDE04B18-0247-606A-EBCA-E144A2860C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855" y="137677"/>
            <a:ext cx="2126239" cy="1120351"/>
          </a:xfrm>
          <a:prstGeom prst="rect">
            <a:avLst/>
          </a:prstGeom>
          <a:scene3d>
            <a:camera prst="orthographicFront"/>
            <a:lightRig rig="threePt" dir="t"/>
          </a:scene3d>
          <a:sp3d>
            <a:bevelT w="114300" prst="artDeco"/>
          </a:sp3d>
        </p:spPr>
      </p:pic>
      <p:sp>
        <p:nvSpPr>
          <p:cNvPr id="14" name="Rectangle 13">
            <a:hlinkClick r:id="rId6" action="ppaction://hlinksldjump"/>
            <a:extLst>
              <a:ext uri="{FF2B5EF4-FFF2-40B4-BE49-F238E27FC236}">
                <a16:creationId xmlns:a16="http://schemas.microsoft.com/office/drawing/2014/main" id="{2FA966E1-5F54-02AE-C5AA-6ED26FB06786}"/>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8" name="Rectangle 7">
            <a:hlinkClick r:id="rId7" action="ppaction://hlinksldjump"/>
            <a:extLst>
              <a:ext uri="{FF2B5EF4-FFF2-40B4-BE49-F238E27FC236}">
                <a16:creationId xmlns:a16="http://schemas.microsoft.com/office/drawing/2014/main" id="{0B58FAA7-4677-8272-6480-543CEC766730}"/>
              </a:ext>
            </a:extLst>
          </p:cNvPr>
          <p:cNvSpPr/>
          <p:nvPr/>
        </p:nvSpPr>
        <p:spPr>
          <a:xfrm>
            <a:off x="694783" y="2516217"/>
            <a:ext cx="1404552"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3" name="Rectangle 12">
            <a:hlinkClick r:id="rId8" action="ppaction://hlinksldjump"/>
            <a:extLst>
              <a:ext uri="{FF2B5EF4-FFF2-40B4-BE49-F238E27FC236}">
                <a16:creationId xmlns:a16="http://schemas.microsoft.com/office/drawing/2014/main" id="{B5E1B782-4B59-43F2-7121-24353515DA02}"/>
              </a:ext>
            </a:extLst>
          </p:cNvPr>
          <p:cNvSpPr/>
          <p:nvPr/>
        </p:nvSpPr>
        <p:spPr>
          <a:xfrm>
            <a:off x="352542" y="3498068"/>
            <a:ext cx="2089034"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rPr>
              <a:t>I</a:t>
            </a:r>
            <a:r>
              <a:rPr lang="en-US" sz="2400" b="1" dirty="0">
                <a:ln w="0"/>
                <a:effectLst>
                  <a:outerShdw blurRad="38100" dist="19050" dir="2700000" algn="tl" rotWithShape="0">
                    <a:schemeClr val="dk1">
                      <a:alpha val="40000"/>
                    </a:schemeClr>
                  </a:outerShdw>
                </a:effectLst>
                <a:latin typeface="Bookman Old Style" panose="02050604050505020204" pitchFamily="18" charset="0"/>
              </a:rPr>
              <a:t>NVENTORY</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6" name="Rectangle 5">
            <a:extLst>
              <a:ext uri="{FF2B5EF4-FFF2-40B4-BE49-F238E27FC236}">
                <a16:creationId xmlns:a16="http://schemas.microsoft.com/office/drawing/2014/main" id="{888A51B3-A88E-B563-2F2D-CEC394372F2A}"/>
              </a:ext>
            </a:extLst>
          </p:cNvPr>
          <p:cNvSpPr/>
          <p:nvPr/>
        </p:nvSpPr>
        <p:spPr>
          <a:xfrm>
            <a:off x="2481590" y="365525"/>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sp>
        <p:nvSpPr>
          <p:cNvPr id="4" name="Rectangle 3">
            <a:extLst>
              <a:ext uri="{FF2B5EF4-FFF2-40B4-BE49-F238E27FC236}">
                <a16:creationId xmlns:a16="http://schemas.microsoft.com/office/drawing/2014/main" id="{2109FF69-3C94-F3CD-CA09-B54B9B36C933}"/>
              </a:ext>
            </a:extLst>
          </p:cNvPr>
          <p:cNvSpPr/>
          <p:nvPr/>
        </p:nvSpPr>
        <p:spPr>
          <a:xfrm>
            <a:off x="350422" y="4991090"/>
            <a:ext cx="2044148" cy="684469"/>
          </a:xfrm>
          <a:prstGeom prst="rect">
            <a:avLst/>
          </a:prstGeom>
          <a:solidFill>
            <a:schemeClr val="accent2"/>
          </a:solidFill>
          <a:ln>
            <a:solidFill>
              <a:schemeClr val="bg2"/>
            </a:solidFill>
          </a:ln>
          <a:effectLst>
            <a:glow rad="1397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51168FE-F0E3-7A91-22D9-67C1630F6143}"/>
              </a:ext>
            </a:extLst>
          </p:cNvPr>
          <p:cNvSpPr/>
          <p:nvPr/>
        </p:nvSpPr>
        <p:spPr>
          <a:xfrm>
            <a:off x="464751" y="5076610"/>
            <a:ext cx="186461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 name="Rectangle 1">
            <a:hlinkClick r:id="rId4" action="ppaction://hlinksldjump"/>
            <a:extLst>
              <a:ext uri="{FF2B5EF4-FFF2-40B4-BE49-F238E27FC236}">
                <a16:creationId xmlns:a16="http://schemas.microsoft.com/office/drawing/2014/main" id="{9355111F-670B-9B68-5DE1-B89B73BC9DBB}"/>
              </a:ext>
            </a:extLst>
          </p:cNvPr>
          <p:cNvSpPr/>
          <p:nvPr/>
        </p:nvSpPr>
        <p:spPr>
          <a:xfrm>
            <a:off x="774933" y="4234304"/>
            <a:ext cx="1244251"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latin typeface="Bookman Old Style" panose="02050604050505020204" pitchFamily="18" charset="0"/>
              </a:rPr>
              <a:t>STAFF</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9" name="Rectangle 8">
            <a:extLst>
              <a:ext uri="{FF2B5EF4-FFF2-40B4-BE49-F238E27FC236}">
                <a16:creationId xmlns:a16="http://schemas.microsoft.com/office/drawing/2014/main" id="{F7CBDA96-A06B-8E7A-E57D-A3F499C9D3B8}"/>
              </a:ext>
            </a:extLst>
          </p:cNvPr>
          <p:cNvSpPr/>
          <p:nvPr/>
        </p:nvSpPr>
        <p:spPr>
          <a:xfrm>
            <a:off x="4683760" y="1507631"/>
            <a:ext cx="4267200" cy="495908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206794F-B01C-B3C5-5B24-AE71160EFE8D}"/>
              </a:ext>
            </a:extLst>
          </p:cNvPr>
          <p:cNvSpPr txBox="1"/>
          <p:nvPr/>
        </p:nvSpPr>
        <p:spPr>
          <a:xfrm>
            <a:off x="4934793" y="2620608"/>
            <a:ext cx="3541853" cy="2985433"/>
          </a:xfrm>
          <a:prstGeom prst="rect">
            <a:avLst/>
          </a:prstGeom>
          <a:noFill/>
        </p:spPr>
        <p:txBody>
          <a:bodyPr wrap="square" rtlCol="0">
            <a:spAutoFit/>
          </a:bodyPr>
          <a:lstStyle/>
          <a:p>
            <a:r>
              <a:rPr lang="en-PH" sz="2400" b="1" dirty="0">
                <a:latin typeface="Bookman Old Style" panose="02050604050505020204" pitchFamily="18" charset="0"/>
              </a:rPr>
              <a:t>Name:</a:t>
            </a:r>
          </a:p>
          <a:p>
            <a:r>
              <a:rPr lang="en-PH" sz="2400" b="1" dirty="0">
                <a:latin typeface="Bookman Old Style" panose="02050604050505020204" pitchFamily="18" charset="0"/>
              </a:rPr>
              <a:t>Email:</a:t>
            </a:r>
            <a:endParaRPr lang="en-PH" sz="2400" dirty="0">
              <a:latin typeface="Bookman Old Style" panose="02050604050505020204" pitchFamily="18" charset="0"/>
            </a:endParaRPr>
          </a:p>
          <a:p>
            <a:r>
              <a:rPr lang="en-PH" sz="2400" b="1" dirty="0">
                <a:latin typeface="Bookman Old Style" panose="02050604050505020204" pitchFamily="18" charset="0"/>
              </a:rPr>
              <a:t>Birthdate: </a:t>
            </a:r>
          </a:p>
          <a:p>
            <a:r>
              <a:rPr lang="en-PH" sz="2000" b="1" dirty="0">
                <a:latin typeface="Bookman Old Style" panose="02050604050505020204" pitchFamily="18" charset="0"/>
              </a:rPr>
              <a:t>Address:</a:t>
            </a:r>
            <a:endParaRPr lang="en-PH" sz="2000" dirty="0">
              <a:latin typeface="Bookman Old Style" panose="02050604050505020204" pitchFamily="18" charset="0"/>
            </a:endParaRPr>
          </a:p>
          <a:p>
            <a:r>
              <a:rPr lang="en-PH" sz="2400" b="1" dirty="0">
                <a:latin typeface="Bookman Old Style" panose="02050604050505020204" pitchFamily="18" charset="0"/>
              </a:rPr>
              <a:t>Username</a:t>
            </a:r>
            <a:r>
              <a:rPr lang="en-PH" sz="2400" dirty="0">
                <a:latin typeface="Bookman Old Style" panose="02050604050505020204" pitchFamily="18" charset="0"/>
              </a:rPr>
              <a:t>:</a:t>
            </a:r>
          </a:p>
          <a:p>
            <a:r>
              <a:rPr lang="en-PH" sz="2400" b="1" dirty="0">
                <a:latin typeface="Bookman Old Style" panose="02050604050505020204" pitchFamily="18" charset="0"/>
              </a:rPr>
              <a:t>Contact no.: </a:t>
            </a:r>
          </a:p>
          <a:p>
            <a:r>
              <a:rPr lang="en-PH" sz="2400" b="1" dirty="0">
                <a:latin typeface="Bookman Old Style" panose="02050604050505020204" pitchFamily="18" charset="0"/>
              </a:rPr>
              <a:t>Password: ********</a:t>
            </a:r>
            <a:endParaRPr lang="en-PH" sz="2400" dirty="0">
              <a:latin typeface="Bookman Old Style" panose="02050604050505020204" pitchFamily="18" charset="0"/>
            </a:endParaRPr>
          </a:p>
          <a:p>
            <a:endParaRPr lang="en-US" sz="2400" dirty="0">
              <a:latin typeface="Bookman Old Style" panose="02050604050505020204" pitchFamily="18" charset="0"/>
            </a:endParaRPr>
          </a:p>
        </p:txBody>
      </p:sp>
      <p:sp>
        <p:nvSpPr>
          <p:cNvPr id="18" name="Rectangle 17">
            <a:extLst>
              <a:ext uri="{FF2B5EF4-FFF2-40B4-BE49-F238E27FC236}">
                <a16:creationId xmlns:a16="http://schemas.microsoft.com/office/drawing/2014/main" id="{5CB348F6-7E15-3AB4-3D42-0F2EA12392EB}"/>
              </a:ext>
            </a:extLst>
          </p:cNvPr>
          <p:cNvSpPr/>
          <p:nvPr/>
        </p:nvSpPr>
        <p:spPr>
          <a:xfrm>
            <a:off x="5037131" y="5257974"/>
            <a:ext cx="1033351" cy="34185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A3647D3-E06C-19A9-855C-A24447CA5978}"/>
              </a:ext>
            </a:extLst>
          </p:cNvPr>
          <p:cNvSpPr/>
          <p:nvPr/>
        </p:nvSpPr>
        <p:spPr>
          <a:xfrm>
            <a:off x="4866950" y="5252589"/>
            <a:ext cx="1373712" cy="338554"/>
          </a:xfrm>
          <a:prstGeom prst="rect">
            <a:avLst/>
          </a:prstGeom>
          <a:noFill/>
        </p:spPr>
        <p:txBody>
          <a:bodyPr wrap="square" lIns="91440" tIns="45720" rIns="91440" bIns="45720">
            <a:spAutoFit/>
          </a:bodyPr>
          <a:lstStyle/>
          <a:p>
            <a:pPr algn="ctr"/>
            <a:r>
              <a:rPr lang="en-PH" sz="1600" b="1" dirty="0">
                <a:ln w="0"/>
                <a:solidFill>
                  <a:schemeClr val="bg1"/>
                </a:solidFill>
                <a:effectLst>
                  <a:outerShdw blurRad="38100" dist="19050" dir="2700000" algn="tl" rotWithShape="0">
                    <a:schemeClr val="dk1">
                      <a:alpha val="40000"/>
                    </a:schemeClr>
                  </a:outerShdw>
                </a:effectLst>
                <a:latin typeface="Bookman Old Style" panose="02050604050505020204" pitchFamily="18" charset="0"/>
              </a:rPr>
              <a:t>SAVE</a:t>
            </a:r>
            <a:endParaRPr lang="en-US" sz="1600" b="1" cap="none" spc="0" dirty="0">
              <a:ln w="0"/>
              <a:solidFill>
                <a:schemeClr val="bg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7" name="Rectangle 6">
            <a:extLst>
              <a:ext uri="{FF2B5EF4-FFF2-40B4-BE49-F238E27FC236}">
                <a16:creationId xmlns:a16="http://schemas.microsoft.com/office/drawing/2014/main" id="{C86CE00F-79EE-CA36-82A5-56AB9D3CAA0A}"/>
              </a:ext>
            </a:extLst>
          </p:cNvPr>
          <p:cNvSpPr/>
          <p:nvPr/>
        </p:nvSpPr>
        <p:spPr>
          <a:xfrm>
            <a:off x="6167120" y="2794000"/>
            <a:ext cx="2309526" cy="24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rPr>
              <a:t>Jireh Francia</a:t>
            </a:r>
            <a:endParaRPr lang="en-US" dirty="0">
              <a:solidFill>
                <a:schemeClr val="tx1"/>
              </a:solidFill>
            </a:endParaRPr>
          </a:p>
        </p:txBody>
      </p:sp>
      <p:sp>
        <p:nvSpPr>
          <p:cNvPr id="10" name="Rectangle 9">
            <a:extLst>
              <a:ext uri="{FF2B5EF4-FFF2-40B4-BE49-F238E27FC236}">
                <a16:creationId xmlns:a16="http://schemas.microsoft.com/office/drawing/2014/main" id="{13426D52-474C-994A-7378-854CCCC7A7F6}"/>
              </a:ext>
            </a:extLst>
          </p:cNvPr>
          <p:cNvSpPr/>
          <p:nvPr/>
        </p:nvSpPr>
        <p:spPr>
          <a:xfrm>
            <a:off x="6167120" y="3090110"/>
            <a:ext cx="2309526" cy="24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effectLst>
                  <a:outerShdw blurRad="38100" dist="38100" dir="2700000" algn="tl">
                    <a:srgbClr val="000000">
                      <a:alpha val="43137"/>
                    </a:srgbClr>
                  </a:outerShdw>
                </a:effectLst>
              </a:rPr>
              <a:t>Reh@gmail.com</a:t>
            </a:r>
            <a:endParaRPr lang="en-US" dirty="0">
              <a:solidFill>
                <a:schemeClr val="tx1"/>
              </a:solidFill>
              <a:effectLst>
                <a:outerShdw blurRad="38100" dist="38100" dir="2700000" algn="tl">
                  <a:srgbClr val="000000">
                    <a:alpha val="43137"/>
                  </a:srgbClr>
                </a:outerShdw>
              </a:effectLst>
            </a:endParaRPr>
          </a:p>
        </p:txBody>
      </p:sp>
      <p:sp>
        <p:nvSpPr>
          <p:cNvPr id="19" name="Rectangle 18">
            <a:extLst>
              <a:ext uri="{FF2B5EF4-FFF2-40B4-BE49-F238E27FC236}">
                <a16:creationId xmlns:a16="http://schemas.microsoft.com/office/drawing/2014/main" id="{CC9B85EC-1AC6-1B5C-9621-62BA32EB624F}"/>
              </a:ext>
            </a:extLst>
          </p:cNvPr>
          <p:cNvSpPr/>
          <p:nvPr/>
        </p:nvSpPr>
        <p:spPr>
          <a:xfrm>
            <a:off x="6641434" y="3417244"/>
            <a:ext cx="2086245" cy="2571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rPr>
              <a:t>November 7,2024</a:t>
            </a:r>
            <a:endParaRPr lang="en-US" dirty="0">
              <a:solidFill>
                <a:schemeClr val="tx1"/>
              </a:solidFill>
            </a:endParaRPr>
          </a:p>
        </p:txBody>
      </p:sp>
      <p:sp>
        <p:nvSpPr>
          <p:cNvPr id="21" name="Rectangle 20">
            <a:extLst>
              <a:ext uri="{FF2B5EF4-FFF2-40B4-BE49-F238E27FC236}">
                <a16:creationId xmlns:a16="http://schemas.microsoft.com/office/drawing/2014/main" id="{64D09AF4-4B75-765B-8F26-8E51F17CEBFD}"/>
              </a:ext>
            </a:extLst>
          </p:cNvPr>
          <p:cNvSpPr/>
          <p:nvPr/>
        </p:nvSpPr>
        <p:spPr>
          <a:xfrm>
            <a:off x="6292637" y="3798381"/>
            <a:ext cx="2309526" cy="24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err="1">
                <a:solidFill>
                  <a:schemeClr val="tx1"/>
                </a:solidFill>
              </a:rPr>
              <a:t>Calumpit</a:t>
            </a:r>
            <a:endParaRPr lang="en-US" dirty="0">
              <a:solidFill>
                <a:schemeClr val="tx1"/>
              </a:solidFill>
            </a:endParaRPr>
          </a:p>
        </p:txBody>
      </p:sp>
      <p:sp>
        <p:nvSpPr>
          <p:cNvPr id="22" name="Rectangle 21">
            <a:extLst>
              <a:ext uri="{FF2B5EF4-FFF2-40B4-BE49-F238E27FC236}">
                <a16:creationId xmlns:a16="http://schemas.microsoft.com/office/drawing/2014/main" id="{D99954FF-3CD2-8E40-3C65-6B2D74328419}"/>
              </a:ext>
            </a:extLst>
          </p:cNvPr>
          <p:cNvSpPr/>
          <p:nvPr/>
        </p:nvSpPr>
        <p:spPr>
          <a:xfrm>
            <a:off x="6709277" y="4143852"/>
            <a:ext cx="2018402" cy="2571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err="1">
                <a:solidFill>
                  <a:schemeClr val="tx1"/>
                </a:solidFill>
              </a:rPr>
              <a:t>Tarirays</a:t>
            </a:r>
            <a:endParaRPr lang="en-US" dirty="0">
              <a:solidFill>
                <a:schemeClr val="tx1"/>
              </a:solidFill>
            </a:endParaRPr>
          </a:p>
        </p:txBody>
      </p:sp>
      <p:sp>
        <p:nvSpPr>
          <p:cNvPr id="24" name="Rectangle 23">
            <a:extLst>
              <a:ext uri="{FF2B5EF4-FFF2-40B4-BE49-F238E27FC236}">
                <a16:creationId xmlns:a16="http://schemas.microsoft.com/office/drawing/2014/main" id="{9308D881-0A35-C40A-C00A-BEE690EDFCEE}"/>
              </a:ext>
            </a:extLst>
          </p:cNvPr>
          <p:cNvSpPr/>
          <p:nvPr/>
        </p:nvSpPr>
        <p:spPr>
          <a:xfrm>
            <a:off x="7000240" y="4511113"/>
            <a:ext cx="1727439" cy="2571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rPr>
              <a:t>123456789</a:t>
            </a:r>
            <a:endParaRPr lang="en-US" dirty="0">
              <a:solidFill>
                <a:schemeClr val="tx1"/>
              </a:solidFill>
            </a:endParaRPr>
          </a:p>
        </p:txBody>
      </p:sp>
      <p:sp>
        <p:nvSpPr>
          <p:cNvPr id="17" name="Rectangle 16">
            <a:extLst>
              <a:ext uri="{FF2B5EF4-FFF2-40B4-BE49-F238E27FC236}">
                <a16:creationId xmlns:a16="http://schemas.microsoft.com/office/drawing/2014/main" id="{7881BC2E-1E6D-E58C-1F17-9A6EF1A73226}"/>
              </a:ext>
            </a:extLst>
          </p:cNvPr>
          <p:cNvSpPr/>
          <p:nvPr/>
        </p:nvSpPr>
        <p:spPr>
          <a:xfrm>
            <a:off x="5018827" y="3353698"/>
            <a:ext cx="3538579" cy="10370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6" name="TextBox 25">
            <a:extLst>
              <a:ext uri="{FF2B5EF4-FFF2-40B4-BE49-F238E27FC236}">
                <a16:creationId xmlns:a16="http://schemas.microsoft.com/office/drawing/2014/main" id="{6E958E39-59C8-E7D9-B35E-D51448AD3342}"/>
              </a:ext>
            </a:extLst>
          </p:cNvPr>
          <p:cNvSpPr txBox="1"/>
          <p:nvPr/>
        </p:nvSpPr>
        <p:spPr>
          <a:xfrm>
            <a:off x="5069547" y="3375834"/>
            <a:ext cx="3448187" cy="861774"/>
          </a:xfrm>
          <a:prstGeom prst="rect">
            <a:avLst/>
          </a:prstGeom>
          <a:noFill/>
        </p:spPr>
        <p:txBody>
          <a:bodyPr wrap="square" rtlCol="0">
            <a:spAutoFit/>
          </a:bodyPr>
          <a:lstStyle/>
          <a:p>
            <a:pPr algn="ctr"/>
            <a:r>
              <a:rPr lang="en-PH" sz="1600" b="1" dirty="0">
                <a:solidFill>
                  <a:schemeClr val="tx1"/>
                </a:solidFill>
                <a:latin typeface="Bookman Old Style" panose="02050604050505020204" pitchFamily="18" charset="0"/>
              </a:rPr>
              <a:t>Are you sure you want to change your information?</a:t>
            </a:r>
            <a:endParaRPr lang="en-US" sz="1600" b="1" dirty="0"/>
          </a:p>
          <a:p>
            <a:pPr algn="ctr"/>
            <a:endParaRPr lang="en-US" sz="1600" b="1" dirty="0"/>
          </a:p>
        </p:txBody>
      </p:sp>
      <p:sp>
        <p:nvSpPr>
          <p:cNvPr id="27" name="Rectangle 26">
            <a:extLst>
              <a:ext uri="{FF2B5EF4-FFF2-40B4-BE49-F238E27FC236}">
                <a16:creationId xmlns:a16="http://schemas.microsoft.com/office/drawing/2014/main" id="{B85497C1-50DE-5E62-575D-935D4DAA7AF8}"/>
              </a:ext>
            </a:extLst>
          </p:cNvPr>
          <p:cNvSpPr/>
          <p:nvPr/>
        </p:nvSpPr>
        <p:spPr>
          <a:xfrm>
            <a:off x="5503394" y="4053683"/>
            <a:ext cx="833120" cy="307777"/>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b="1" dirty="0">
                <a:solidFill>
                  <a:schemeClr val="bg1"/>
                </a:solidFill>
              </a:rPr>
              <a:t>YES</a:t>
            </a:r>
            <a:endParaRPr lang="en-US" b="1" dirty="0">
              <a:solidFill>
                <a:schemeClr val="bg1"/>
              </a:solidFill>
            </a:endParaRPr>
          </a:p>
        </p:txBody>
      </p:sp>
      <p:sp>
        <p:nvSpPr>
          <p:cNvPr id="28" name="Rectangle 27">
            <a:extLst>
              <a:ext uri="{FF2B5EF4-FFF2-40B4-BE49-F238E27FC236}">
                <a16:creationId xmlns:a16="http://schemas.microsoft.com/office/drawing/2014/main" id="{FEB31F7C-6A0B-D880-A4CF-08C0A99284CB}"/>
              </a:ext>
            </a:extLst>
          </p:cNvPr>
          <p:cNvSpPr/>
          <p:nvPr/>
        </p:nvSpPr>
        <p:spPr>
          <a:xfrm>
            <a:off x="7118594" y="4046894"/>
            <a:ext cx="833120" cy="30777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b="1" dirty="0">
                <a:solidFill>
                  <a:schemeClr val="bg1"/>
                </a:solidFill>
              </a:rPr>
              <a:t>NO</a:t>
            </a:r>
            <a:endParaRPr lang="en-US" b="1" dirty="0">
              <a:solidFill>
                <a:schemeClr val="bg1"/>
              </a:solidFill>
            </a:endParaRPr>
          </a:p>
        </p:txBody>
      </p:sp>
    </p:spTree>
    <p:extLst>
      <p:ext uri="{BB962C8B-B14F-4D97-AF65-F5344CB8AC3E}">
        <p14:creationId xmlns:p14="http://schemas.microsoft.com/office/powerpoint/2010/main" val="23776747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64CBC-A1B3-0ADB-0399-C11E281DBEF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5E19BEE-9F79-1E58-008D-1F89F9085FD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D2110146-CB7F-4267-2A64-FBAAB71FF748}"/>
              </a:ext>
            </a:extLst>
          </p:cNvPr>
          <p:cNvSpPr/>
          <p:nvPr/>
        </p:nvSpPr>
        <p:spPr>
          <a:xfrm>
            <a:off x="297856" y="1507631"/>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3" name="Rectangle 22">
            <a:hlinkClick r:id="rId4" action="ppaction://hlinksldjump"/>
            <a:extLst>
              <a:ext uri="{FF2B5EF4-FFF2-40B4-BE49-F238E27FC236}">
                <a16:creationId xmlns:a16="http://schemas.microsoft.com/office/drawing/2014/main" id="{2E40B70F-702F-12AA-F91B-4E0E46F64C45}"/>
              </a:ext>
            </a:extLst>
          </p:cNvPr>
          <p:cNvSpPr/>
          <p:nvPr/>
        </p:nvSpPr>
        <p:spPr>
          <a:xfrm>
            <a:off x="471949" y="5778663"/>
            <a:ext cx="1778051"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400" b="1" dirty="0">
                <a:ln w="0"/>
                <a:effectLst>
                  <a:outerShdw blurRad="38100" dist="19050" dir="2700000" algn="tl" rotWithShape="0">
                    <a:schemeClr val="dk1">
                      <a:alpha val="40000"/>
                    </a:schemeClr>
                  </a:outerShdw>
                </a:effectLst>
              </a:rPr>
              <a:t> US</a:t>
            </a:r>
            <a:endParaRPr lang="en-US" sz="2400" b="1" cap="none" spc="0" dirty="0">
              <a:ln w="0"/>
              <a:solidFill>
                <a:schemeClr val="tx1"/>
              </a:solidFill>
              <a:effectLst>
                <a:outerShdw blurRad="38100" dist="19050" dir="2700000" algn="tl" rotWithShape="0">
                  <a:schemeClr val="dk1">
                    <a:alpha val="40000"/>
                  </a:schemeClr>
                </a:outerShdw>
              </a:effectLst>
            </a:endParaRPr>
          </a:p>
        </p:txBody>
      </p:sp>
      <p:pic>
        <p:nvPicPr>
          <p:cNvPr id="25" name="Picture 24" descr="A logo of a person with a mustache and two cups&#10;&#10;Description automatically generated">
            <a:extLst>
              <a:ext uri="{FF2B5EF4-FFF2-40B4-BE49-F238E27FC236}">
                <a16:creationId xmlns:a16="http://schemas.microsoft.com/office/drawing/2014/main" id="{8D8B00DC-4B8D-E9DA-E495-0BE4877EA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855" y="137677"/>
            <a:ext cx="2126239" cy="1120351"/>
          </a:xfrm>
          <a:prstGeom prst="rect">
            <a:avLst/>
          </a:prstGeom>
          <a:scene3d>
            <a:camera prst="orthographicFront"/>
            <a:lightRig rig="threePt" dir="t"/>
          </a:scene3d>
          <a:sp3d>
            <a:bevelT w="114300" prst="artDeco"/>
          </a:sp3d>
        </p:spPr>
      </p:pic>
      <p:sp>
        <p:nvSpPr>
          <p:cNvPr id="14" name="Rectangle 13">
            <a:hlinkClick r:id="rId6" action="ppaction://hlinksldjump"/>
            <a:extLst>
              <a:ext uri="{FF2B5EF4-FFF2-40B4-BE49-F238E27FC236}">
                <a16:creationId xmlns:a16="http://schemas.microsoft.com/office/drawing/2014/main" id="{E6A518CC-049F-F9EF-1503-33AE0BEBF4F1}"/>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8" name="Rectangle 7">
            <a:hlinkClick r:id="rId7" action="ppaction://hlinksldjump"/>
            <a:extLst>
              <a:ext uri="{FF2B5EF4-FFF2-40B4-BE49-F238E27FC236}">
                <a16:creationId xmlns:a16="http://schemas.microsoft.com/office/drawing/2014/main" id="{07A11A57-22F4-07F3-6BB4-8A91EDCBCC4F}"/>
              </a:ext>
            </a:extLst>
          </p:cNvPr>
          <p:cNvSpPr/>
          <p:nvPr/>
        </p:nvSpPr>
        <p:spPr>
          <a:xfrm>
            <a:off x="694783" y="2516217"/>
            <a:ext cx="1404552"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3" name="Rectangle 12">
            <a:hlinkClick r:id="rId8" action="ppaction://hlinksldjump"/>
            <a:extLst>
              <a:ext uri="{FF2B5EF4-FFF2-40B4-BE49-F238E27FC236}">
                <a16:creationId xmlns:a16="http://schemas.microsoft.com/office/drawing/2014/main" id="{DBD06C7D-774B-BF34-8986-3EACEAFEC88A}"/>
              </a:ext>
            </a:extLst>
          </p:cNvPr>
          <p:cNvSpPr/>
          <p:nvPr/>
        </p:nvSpPr>
        <p:spPr>
          <a:xfrm>
            <a:off x="352542" y="3498068"/>
            <a:ext cx="2089034"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rPr>
              <a:t>I</a:t>
            </a:r>
            <a:r>
              <a:rPr lang="en-US" sz="2400" b="1" dirty="0">
                <a:ln w="0"/>
                <a:effectLst>
                  <a:outerShdw blurRad="38100" dist="19050" dir="2700000" algn="tl" rotWithShape="0">
                    <a:schemeClr val="dk1">
                      <a:alpha val="40000"/>
                    </a:schemeClr>
                  </a:outerShdw>
                </a:effectLst>
                <a:latin typeface="Bookman Old Style" panose="02050604050505020204" pitchFamily="18" charset="0"/>
              </a:rPr>
              <a:t>NVENTORY</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6" name="Rectangle 5">
            <a:extLst>
              <a:ext uri="{FF2B5EF4-FFF2-40B4-BE49-F238E27FC236}">
                <a16:creationId xmlns:a16="http://schemas.microsoft.com/office/drawing/2014/main" id="{73304C4F-479E-24F0-103C-A375AACD1F6C}"/>
              </a:ext>
            </a:extLst>
          </p:cNvPr>
          <p:cNvSpPr/>
          <p:nvPr/>
        </p:nvSpPr>
        <p:spPr>
          <a:xfrm>
            <a:off x="2481590" y="365525"/>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sp>
        <p:nvSpPr>
          <p:cNvPr id="4" name="Rectangle 3">
            <a:extLst>
              <a:ext uri="{FF2B5EF4-FFF2-40B4-BE49-F238E27FC236}">
                <a16:creationId xmlns:a16="http://schemas.microsoft.com/office/drawing/2014/main" id="{14B2F924-F7AA-1503-729D-A4692087F859}"/>
              </a:ext>
            </a:extLst>
          </p:cNvPr>
          <p:cNvSpPr/>
          <p:nvPr/>
        </p:nvSpPr>
        <p:spPr>
          <a:xfrm>
            <a:off x="382182" y="5002329"/>
            <a:ext cx="2044148" cy="684469"/>
          </a:xfrm>
          <a:prstGeom prst="rect">
            <a:avLst/>
          </a:prstGeom>
          <a:solidFill>
            <a:schemeClr val="accent2"/>
          </a:solidFill>
          <a:ln>
            <a:solidFill>
              <a:schemeClr val="bg2"/>
            </a:solidFill>
          </a:ln>
          <a:effectLst>
            <a:glow rad="1397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CAEBC2C-2F97-86A1-5301-DEC2820B90A5}"/>
              </a:ext>
            </a:extLst>
          </p:cNvPr>
          <p:cNvSpPr/>
          <p:nvPr/>
        </p:nvSpPr>
        <p:spPr>
          <a:xfrm>
            <a:off x="471949" y="5071714"/>
            <a:ext cx="186461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 name="Rectangle 1">
            <a:hlinkClick r:id="rId9" action="ppaction://hlinksldjump"/>
            <a:extLst>
              <a:ext uri="{FF2B5EF4-FFF2-40B4-BE49-F238E27FC236}">
                <a16:creationId xmlns:a16="http://schemas.microsoft.com/office/drawing/2014/main" id="{3B369369-CCFF-02AF-4357-05CAFF88A918}"/>
              </a:ext>
            </a:extLst>
          </p:cNvPr>
          <p:cNvSpPr/>
          <p:nvPr/>
        </p:nvSpPr>
        <p:spPr>
          <a:xfrm>
            <a:off x="810514" y="4229639"/>
            <a:ext cx="1244251"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latin typeface="Bookman Old Style" panose="02050604050505020204" pitchFamily="18" charset="0"/>
              </a:rPr>
              <a:t>STAFF</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9" name="Rectangle 8">
            <a:extLst>
              <a:ext uri="{FF2B5EF4-FFF2-40B4-BE49-F238E27FC236}">
                <a16:creationId xmlns:a16="http://schemas.microsoft.com/office/drawing/2014/main" id="{E5D2A6A3-25A8-2FB8-E359-B1AECC941283}"/>
              </a:ext>
            </a:extLst>
          </p:cNvPr>
          <p:cNvSpPr/>
          <p:nvPr/>
        </p:nvSpPr>
        <p:spPr>
          <a:xfrm>
            <a:off x="4683760" y="1507631"/>
            <a:ext cx="4267200" cy="495908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E8B5EB0-4303-0E0D-6670-3497155A1629}"/>
              </a:ext>
            </a:extLst>
          </p:cNvPr>
          <p:cNvSpPr txBox="1"/>
          <p:nvPr/>
        </p:nvSpPr>
        <p:spPr>
          <a:xfrm>
            <a:off x="4934793" y="2620608"/>
            <a:ext cx="3541853" cy="2985433"/>
          </a:xfrm>
          <a:prstGeom prst="rect">
            <a:avLst/>
          </a:prstGeom>
          <a:noFill/>
        </p:spPr>
        <p:txBody>
          <a:bodyPr wrap="square" rtlCol="0">
            <a:spAutoFit/>
          </a:bodyPr>
          <a:lstStyle/>
          <a:p>
            <a:r>
              <a:rPr lang="en-PH" sz="2400" b="1" dirty="0">
                <a:latin typeface="Bookman Old Style" panose="02050604050505020204" pitchFamily="18" charset="0"/>
              </a:rPr>
              <a:t>Name:</a:t>
            </a:r>
          </a:p>
          <a:p>
            <a:r>
              <a:rPr lang="en-PH" sz="2400" b="1" dirty="0">
                <a:latin typeface="Bookman Old Style" panose="02050604050505020204" pitchFamily="18" charset="0"/>
              </a:rPr>
              <a:t>Email:</a:t>
            </a:r>
            <a:endParaRPr lang="en-PH" sz="2400" dirty="0">
              <a:latin typeface="Bookman Old Style" panose="02050604050505020204" pitchFamily="18" charset="0"/>
            </a:endParaRPr>
          </a:p>
          <a:p>
            <a:r>
              <a:rPr lang="en-PH" sz="2400" b="1" dirty="0">
                <a:latin typeface="Bookman Old Style" panose="02050604050505020204" pitchFamily="18" charset="0"/>
              </a:rPr>
              <a:t>Birthdate: </a:t>
            </a:r>
          </a:p>
          <a:p>
            <a:r>
              <a:rPr lang="en-PH" sz="2000" b="1" dirty="0">
                <a:latin typeface="Bookman Old Style" panose="02050604050505020204" pitchFamily="18" charset="0"/>
              </a:rPr>
              <a:t>Address:</a:t>
            </a:r>
            <a:endParaRPr lang="en-PH" sz="2000" dirty="0">
              <a:latin typeface="Bookman Old Style" panose="02050604050505020204" pitchFamily="18" charset="0"/>
            </a:endParaRPr>
          </a:p>
          <a:p>
            <a:r>
              <a:rPr lang="en-PH" sz="2400" b="1" dirty="0">
                <a:latin typeface="Bookman Old Style" panose="02050604050505020204" pitchFamily="18" charset="0"/>
              </a:rPr>
              <a:t>Username</a:t>
            </a:r>
            <a:r>
              <a:rPr lang="en-PH" sz="2400" dirty="0">
                <a:latin typeface="Bookman Old Style" panose="02050604050505020204" pitchFamily="18" charset="0"/>
              </a:rPr>
              <a:t>:</a:t>
            </a:r>
          </a:p>
          <a:p>
            <a:r>
              <a:rPr lang="en-PH" sz="2400" b="1" dirty="0">
                <a:latin typeface="Bookman Old Style" panose="02050604050505020204" pitchFamily="18" charset="0"/>
              </a:rPr>
              <a:t>Contact no.: </a:t>
            </a:r>
          </a:p>
          <a:p>
            <a:r>
              <a:rPr lang="en-PH" sz="2400" b="1" dirty="0">
                <a:latin typeface="Bookman Old Style" panose="02050604050505020204" pitchFamily="18" charset="0"/>
              </a:rPr>
              <a:t>Password: ********</a:t>
            </a:r>
            <a:endParaRPr lang="en-PH" sz="2400" dirty="0">
              <a:latin typeface="Bookman Old Style" panose="02050604050505020204" pitchFamily="18" charset="0"/>
            </a:endParaRPr>
          </a:p>
          <a:p>
            <a:endParaRPr lang="en-US" sz="2400" dirty="0">
              <a:latin typeface="Bookman Old Style" panose="02050604050505020204" pitchFamily="18" charset="0"/>
            </a:endParaRPr>
          </a:p>
        </p:txBody>
      </p:sp>
      <p:sp>
        <p:nvSpPr>
          <p:cNvPr id="7" name="Rectangle 6">
            <a:extLst>
              <a:ext uri="{FF2B5EF4-FFF2-40B4-BE49-F238E27FC236}">
                <a16:creationId xmlns:a16="http://schemas.microsoft.com/office/drawing/2014/main" id="{BD6CEDD0-CFE2-894B-89E1-AD2335633D00}"/>
              </a:ext>
            </a:extLst>
          </p:cNvPr>
          <p:cNvSpPr/>
          <p:nvPr/>
        </p:nvSpPr>
        <p:spPr>
          <a:xfrm>
            <a:off x="6167120" y="2794000"/>
            <a:ext cx="2309526" cy="24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rPr>
              <a:t>Jireh Francia</a:t>
            </a:r>
            <a:endParaRPr lang="en-US" dirty="0">
              <a:solidFill>
                <a:schemeClr val="tx1"/>
              </a:solidFill>
            </a:endParaRPr>
          </a:p>
        </p:txBody>
      </p:sp>
      <p:sp>
        <p:nvSpPr>
          <p:cNvPr id="10" name="Rectangle 9">
            <a:extLst>
              <a:ext uri="{FF2B5EF4-FFF2-40B4-BE49-F238E27FC236}">
                <a16:creationId xmlns:a16="http://schemas.microsoft.com/office/drawing/2014/main" id="{170CB0A7-1E67-F27F-7B56-451C2719FB20}"/>
              </a:ext>
            </a:extLst>
          </p:cNvPr>
          <p:cNvSpPr/>
          <p:nvPr/>
        </p:nvSpPr>
        <p:spPr>
          <a:xfrm>
            <a:off x="6167120" y="3090110"/>
            <a:ext cx="2309526" cy="24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effectLst>
                  <a:outerShdw blurRad="38100" dist="38100" dir="2700000" algn="tl">
                    <a:srgbClr val="000000">
                      <a:alpha val="43137"/>
                    </a:srgbClr>
                  </a:outerShdw>
                </a:effectLst>
              </a:rPr>
              <a:t>Reh@gmail.com</a:t>
            </a:r>
            <a:endParaRPr lang="en-US" dirty="0">
              <a:solidFill>
                <a:schemeClr val="tx1"/>
              </a:solidFill>
              <a:effectLst>
                <a:outerShdw blurRad="38100" dist="38100" dir="2700000" algn="tl">
                  <a:srgbClr val="000000">
                    <a:alpha val="43137"/>
                  </a:srgbClr>
                </a:outerShdw>
              </a:effectLst>
            </a:endParaRPr>
          </a:p>
        </p:txBody>
      </p:sp>
      <p:sp>
        <p:nvSpPr>
          <p:cNvPr id="19" name="Rectangle 18">
            <a:extLst>
              <a:ext uri="{FF2B5EF4-FFF2-40B4-BE49-F238E27FC236}">
                <a16:creationId xmlns:a16="http://schemas.microsoft.com/office/drawing/2014/main" id="{770E404E-9ED3-A1A4-F1CD-BF94B58036F1}"/>
              </a:ext>
            </a:extLst>
          </p:cNvPr>
          <p:cNvSpPr/>
          <p:nvPr/>
        </p:nvSpPr>
        <p:spPr>
          <a:xfrm>
            <a:off x="6641434" y="3417244"/>
            <a:ext cx="2086245" cy="2571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rPr>
              <a:t>November 7,2024</a:t>
            </a:r>
            <a:endParaRPr lang="en-US" dirty="0">
              <a:solidFill>
                <a:schemeClr val="tx1"/>
              </a:solidFill>
            </a:endParaRPr>
          </a:p>
        </p:txBody>
      </p:sp>
      <p:sp>
        <p:nvSpPr>
          <p:cNvPr id="21" name="Rectangle 20">
            <a:extLst>
              <a:ext uri="{FF2B5EF4-FFF2-40B4-BE49-F238E27FC236}">
                <a16:creationId xmlns:a16="http://schemas.microsoft.com/office/drawing/2014/main" id="{A2C92B87-EEC5-E3FA-EFB3-A4B87D708197}"/>
              </a:ext>
            </a:extLst>
          </p:cNvPr>
          <p:cNvSpPr/>
          <p:nvPr/>
        </p:nvSpPr>
        <p:spPr>
          <a:xfrm>
            <a:off x="6292637" y="3798381"/>
            <a:ext cx="2309526" cy="24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err="1">
                <a:solidFill>
                  <a:schemeClr val="tx1"/>
                </a:solidFill>
              </a:rPr>
              <a:t>Calumpit</a:t>
            </a:r>
            <a:endParaRPr lang="en-US" dirty="0">
              <a:solidFill>
                <a:schemeClr val="tx1"/>
              </a:solidFill>
            </a:endParaRPr>
          </a:p>
        </p:txBody>
      </p:sp>
      <p:sp>
        <p:nvSpPr>
          <p:cNvPr id="22" name="Rectangle 21">
            <a:extLst>
              <a:ext uri="{FF2B5EF4-FFF2-40B4-BE49-F238E27FC236}">
                <a16:creationId xmlns:a16="http://schemas.microsoft.com/office/drawing/2014/main" id="{8422665E-37E3-FE8F-E9D2-8F3753B5E6B1}"/>
              </a:ext>
            </a:extLst>
          </p:cNvPr>
          <p:cNvSpPr/>
          <p:nvPr/>
        </p:nvSpPr>
        <p:spPr>
          <a:xfrm>
            <a:off x="6709277" y="4143852"/>
            <a:ext cx="2018402" cy="2571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err="1">
                <a:solidFill>
                  <a:schemeClr val="tx1"/>
                </a:solidFill>
              </a:rPr>
              <a:t>Tarirays</a:t>
            </a:r>
            <a:endParaRPr lang="en-US" dirty="0">
              <a:solidFill>
                <a:schemeClr val="tx1"/>
              </a:solidFill>
            </a:endParaRPr>
          </a:p>
        </p:txBody>
      </p:sp>
      <p:sp>
        <p:nvSpPr>
          <p:cNvPr id="24" name="Rectangle 23">
            <a:extLst>
              <a:ext uri="{FF2B5EF4-FFF2-40B4-BE49-F238E27FC236}">
                <a16:creationId xmlns:a16="http://schemas.microsoft.com/office/drawing/2014/main" id="{51B87BE0-B9CD-4367-C118-6B008CCADF76}"/>
              </a:ext>
            </a:extLst>
          </p:cNvPr>
          <p:cNvSpPr/>
          <p:nvPr/>
        </p:nvSpPr>
        <p:spPr>
          <a:xfrm>
            <a:off x="7000240" y="4511113"/>
            <a:ext cx="1727439" cy="2571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rPr>
              <a:t>123456789</a:t>
            </a:r>
            <a:endParaRPr lang="en-US" dirty="0">
              <a:solidFill>
                <a:schemeClr val="tx1"/>
              </a:solidFill>
            </a:endParaRPr>
          </a:p>
        </p:txBody>
      </p:sp>
      <p:sp>
        <p:nvSpPr>
          <p:cNvPr id="17" name="Rectangle 16">
            <a:extLst>
              <a:ext uri="{FF2B5EF4-FFF2-40B4-BE49-F238E27FC236}">
                <a16:creationId xmlns:a16="http://schemas.microsoft.com/office/drawing/2014/main" id="{34EAD5C3-FBBF-03D9-CA61-2935B0D2D95D}"/>
              </a:ext>
            </a:extLst>
          </p:cNvPr>
          <p:cNvSpPr/>
          <p:nvPr/>
        </p:nvSpPr>
        <p:spPr>
          <a:xfrm>
            <a:off x="5018827" y="3353698"/>
            <a:ext cx="3538579" cy="11893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6" name="TextBox 25">
            <a:extLst>
              <a:ext uri="{FF2B5EF4-FFF2-40B4-BE49-F238E27FC236}">
                <a16:creationId xmlns:a16="http://schemas.microsoft.com/office/drawing/2014/main" id="{D3110943-84A8-1AA6-CECA-589022BD2553}"/>
              </a:ext>
            </a:extLst>
          </p:cNvPr>
          <p:cNvSpPr txBox="1"/>
          <p:nvPr/>
        </p:nvSpPr>
        <p:spPr>
          <a:xfrm>
            <a:off x="5069548" y="3521753"/>
            <a:ext cx="3448187" cy="707886"/>
          </a:xfrm>
          <a:prstGeom prst="rect">
            <a:avLst/>
          </a:prstGeom>
          <a:noFill/>
        </p:spPr>
        <p:txBody>
          <a:bodyPr wrap="square" rtlCol="0">
            <a:spAutoFit/>
          </a:bodyPr>
          <a:lstStyle/>
          <a:p>
            <a:pPr algn="ctr"/>
            <a:r>
              <a:rPr lang="en-PH" sz="2000" b="1" dirty="0">
                <a:latin typeface="Bookman Old Style" panose="02050604050505020204" pitchFamily="18" charset="0"/>
              </a:rPr>
              <a:t>Information Successfully Change</a:t>
            </a:r>
            <a:endParaRPr lang="en-US" sz="2000" b="1" dirty="0"/>
          </a:p>
        </p:txBody>
      </p:sp>
      <p:sp>
        <p:nvSpPr>
          <p:cNvPr id="27" name="Rectangle 26">
            <a:hlinkClick r:id="rId10" action="ppaction://hlinksldjump"/>
            <a:extLst>
              <a:ext uri="{FF2B5EF4-FFF2-40B4-BE49-F238E27FC236}">
                <a16:creationId xmlns:a16="http://schemas.microsoft.com/office/drawing/2014/main" id="{CC5C3AC0-8F55-9782-D88A-C32E65BD7AE2}"/>
              </a:ext>
            </a:extLst>
          </p:cNvPr>
          <p:cNvSpPr/>
          <p:nvPr/>
        </p:nvSpPr>
        <p:spPr>
          <a:xfrm>
            <a:off x="6560154" y="4233959"/>
            <a:ext cx="592486" cy="26712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b="1" dirty="0">
                <a:solidFill>
                  <a:schemeClr val="bg1"/>
                </a:solidFill>
              </a:rPr>
              <a:t>OK</a:t>
            </a:r>
            <a:endParaRPr lang="en-US" b="1" dirty="0">
              <a:solidFill>
                <a:schemeClr val="bg1"/>
              </a:solidFill>
            </a:endParaRPr>
          </a:p>
        </p:txBody>
      </p:sp>
    </p:spTree>
    <p:extLst>
      <p:ext uri="{BB962C8B-B14F-4D97-AF65-F5344CB8AC3E}">
        <p14:creationId xmlns:p14="http://schemas.microsoft.com/office/powerpoint/2010/main" val="585957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B92E5-8703-8258-349B-D3D0A1721B6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F347394-0A2B-B4F7-3B34-B46807DE108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15324AD9-0965-4186-F22F-89DAFEAC57DB}"/>
              </a:ext>
            </a:extLst>
          </p:cNvPr>
          <p:cNvSpPr/>
          <p:nvPr/>
        </p:nvSpPr>
        <p:spPr>
          <a:xfrm>
            <a:off x="297856" y="1507631"/>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3" name="Rectangle 22">
            <a:hlinkClick r:id="rId4" action="ppaction://hlinksldjump"/>
            <a:extLst>
              <a:ext uri="{FF2B5EF4-FFF2-40B4-BE49-F238E27FC236}">
                <a16:creationId xmlns:a16="http://schemas.microsoft.com/office/drawing/2014/main" id="{FC6EFB72-D1DD-5A34-DE3E-0E77A5C5CD05}"/>
              </a:ext>
            </a:extLst>
          </p:cNvPr>
          <p:cNvSpPr/>
          <p:nvPr/>
        </p:nvSpPr>
        <p:spPr>
          <a:xfrm>
            <a:off x="471949" y="5778663"/>
            <a:ext cx="1778051"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400" b="1" dirty="0">
                <a:ln w="0"/>
                <a:effectLst>
                  <a:outerShdw blurRad="38100" dist="19050" dir="2700000" algn="tl" rotWithShape="0">
                    <a:schemeClr val="dk1">
                      <a:alpha val="40000"/>
                    </a:schemeClr>
                  </a:outerShdw>
                </a:effectLst>
              </a:rPr>
              <a:t> US</a:t>
            </a:r>
            <a:endParaRPr lang="en-US" sz="2400" b="1" cap="none" spc="0" dirty="0">
              <a:ln w="0"/>
              <a:solidFill>
                <a:schemeClr val="tx1"/>
              </a:solidFill>
              <a:effectLst>
                <a:outerShdw blurRad="38100" dist="19050" dir="2700000" algn="tl" rotWithShape="0">
                  <a:schemeClr val="dk1">
                    <a:alpha val="40000"/>
                  </a:schemeClr>
                </a:outerShdw>
              </a:effectLst>
            </a:endParaRPr>
          </a:p>
        </p:txBody>
      </p:sp>
      <p:pic>
        <p:nvPicPr>
          <p:cNvPr id="25" name="Picture 24" descr="A logo of a person with a mustache and two cups&#10;&#10;Description automatically generated">
            <a:extLst>
              <a:ext uri="{FF2B5EF4-FFF2-40B4-BE49-F238E27FC236}">
                <a16:creationId xmlns:a16="http://schemas.microsoft.com/office/drawing/2014/main" id="{2DE2D9BE-2935-7CE7-8FBB-C12FD13C19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855" y="137677"/>
            <a:ext cx="2126239" cy="1120351"/>
          </a:xfrm>
          <a:prstGeom prst="rect">
            <a:avLst/>
          </a:prstGeom>
          <a:scene3d>
            <a:camera prst="orthographicFront"/>
            <a:lightRig rig="threePt" dir="t"/>
          </a:scene3d>
          <a:sp3d>
            <a:bevelT w="114300" prst="artDeco"/>
          </a:sp3d>
        </p:spPr>
      </p:pic>
      <p:sp>
        <p:nvSpPr>
          <p:cNvPr id="14" name="Rectangle 13">
            <a:hlinkClick r:id="rId6" action="ppaction://hlinksldjump"/>
            <a:extLst>
              <a:ext uri="{FF2B5EF4-FFF2-40B4-BE49-F238E27FC236}">
                <a16:creationId xmlns:a16="http://schemas.microsoft.com/office/drawing/2014/main" id="{BC329CA5-B1E4-3F96-F9A6-E8C38D1F97A9}"/>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8" name="Rectangle 7">
            <a:hlinkClick r:id="rId7" action="ppaction://hlinksldjump"/>
            <a:extLst>
              <a:ext uri="{FF2B5EF4-FFF2-40B4-BE49-F238E27FC236}">
                <a16:creationId xmlns:a16="http://schemas.microsoft.com/office/drawing/2014/main" id="{67939AA3-AE4D-D4FE-8086-6E42E400AB9A}"/>
              </a:ext>
            </a:extLst>
          </p:cNvPr>
          <p:cNvSpPr/>
          <p:nvPr/>
        </p:nvSpPr>
        <p:spPr>
          <a:xfrm>
            <a:off x="694783" y="2516217"/>
            <a:ext cx="1404552"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3" name="Rectangle 12">
            <a:hlinkClick r:id="rId8" action="ppaction://hlinksldjump"/>
            <a:extLst>
              <a:ext uri="{FF2B5EF4-FFF2-40B4-BE49-F238E27FC236}">
                <a16:creationId xmlns:a16="http://schemas.microsoft.com/office/drawing/2014/main" id="{70D44FB5-4029-4C99-8DB0-F341D03E35D7}"/>
              </a:ext>
            </a:extLst>
          </p:cNvPr>
          <p:cNvSpPr/>
          <p:nvPr/>
        </p:nvSpPr>
        <p:spPr>
          <a:xfrm>
            <a:off x="352542" y="3498068"/>
            <a:ext cx="2089034"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rPr>
              <a:t>I</a:t>
            </a:r>
            <a:r>
              <a:rPr lang="en-US" sz="2400" b="1" dirty="0">
                <a:ln w="0"/>
                <a:effectLst>
                  <a:outerShdw blurRad="38100" dist="19050" dir="2700000" algn="tl" rotWithShape="0">
                    <a:schemeClr val="dk1">
                      <a:alpha val="40000"/>
                    </a:schemeClr>
                  </a:outerShdw>
                </a:effectLst>
                <a:latin typeface="Bookman Old Style" panose="02050604050505020204" pitchFamily="18" charset="0"/>
              </a:rPr>
              <a:t>NVENTORY</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6" name="Rectangle 5">
            <a:extLst>
              <a:ext uri="{FF2B5EF4-FFF2-40B4-BE49-F238E27FC236}">
                <a16:creationId xmlns:a16="http://schemas.microsoft.com/office/drawing/2014/main" id="{3E571EF8-A1B0-0541-5D88-21AB13F570BC}"/>
              </a:ext>
            </a:extLst>
          </p:cNvPr>
          <p:cNvSpPr/>
          <p:nvPr/>
        </p:nvSpPr>
        <p:spPr>
          <a:xfrm>
            <a:off x="2481590" y="365525"/>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sp>
        <p:nvSpPr>
          <p:cNvPr id="4" name="Rectangle 3">
            <a:extLst>
              <a:ext uri="{FF2B5EF4-FFF2-40B4-BE49-F238E27FC236}">
                <a16:creationId xmlns:a16="http://schemas.microsoft.com/office/drawing/2014/main" id="{9478A65E-B1DC-A945-C2C2-CFC5B398B6EC}"/>
              </a:ext>
            </a:extLst>
          </p:cNvPr>
          <p:cNvSpPr/>
          <p:nvPr/>
        </p:nvSpPr>
        <p:spPr>
          <a:xfrm>
            <a:off x="338900" y="5006478"/>
            <a:ext cx="2044148" cy="684469"/>
          </a:xfrm>
          <a:prstGeom prst="rect">
            <a:avLst/>
          </a:prstGeom>
          <a:solidFill>
            <a:schemeClr val="accent2"/>
          </a:solidFill>
          <a:ln>
            <a:solidFill>
              <a:schemeClr val="bg2"/>
            </a:solidFill>
          </a:ln>
          <a:effectLst>
            <a:glow rad="1397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499C943-ECCB-80E1-AB34-D6AFBA087549}"/>
              </a:ext>
            </a:extLst>
          </p:cNvPr>
          <p:cNvSpPr/>
          <p:nvPr/>
        </p:nvSpPr>
        <p:spPr>
          <a:xfrm>
            <a:off x="471949" y="5087102"/>
            <a:ext cx="186461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 name="Rectangle 1">
            <a:hlinkClick r:id="rId9" action="ppaction://hlinksldjump"/>
            <a:extLst>
              <a:ext uri="{FF2B5EF4-FFF2-40B4-BE49-F238E27FC236}">
                <a16:creationId xmlns:a16="http://schemas.microsoft.com/office/drawing/2014/main" id="{71A6EE74-76C1-7385-5CE6-05E6861E7302}"/>
              </a:ext>
            </a:extLst>
          </p:cNvPr>
          <p:cNvSpPr/>
          <p:nvPr/>
        </p:nvSpPr>
        <p:spPr>
          <a:xfrm>
            <a:off x="774933" y="4234304"/>
            <a:ext cx="1244251"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latin typeface="Bookman Old Style" panose="02050604050505020204" pitchFamily="18" charset="0"/>
              </a:rPr>
              <a:t>STAFF</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9" name="Rectangle 8">
            <a:extLst>
              <a:ext uri="{FF2B5EF4-FFF2-40B4-BE49-F238E27FC236}">
                <a16:creationId xmlns:a16="http://schemas.microsoft.com/office/drawing/2014/main" id="{C5376842-32E9-6D88-F860-E48D01CD404C}"/>
              </a:ext>
            </a:extLst>
          </p:cNvPr>
          <p:cNvSpPr/>
          <p:nvPr/>
        </p:nvSpPr>
        <p:spPr>
          <a:xfrm>
            <a:off x="4683760" y="1507631"/>
            <a:ext cx="4267200" cy="495908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FE057CE-E330-A758-F6B0-5A911EBD1D2C}"/>
              </a:ext>
            </a:extLst>
          </p:cNvPr>
          <p:cNvSpPr txBox="1"/>
          <p:nvPr/>
        </p:nvSpPr>
        <p:spPr>
          <a:xfrm>
            <a:off x="5046433" y="2475156"/>
            <a:ext cx="3541853" cy="2800767"/>
          </a:xfrm>
          <a:prstGeom prst="rect">
            <a:avLst/>
          </a:prstGeom>
          <a:noFill/>
        </p:spPr>
        <p:txBody>
          <a:bodyPr wrap="square" rtlCol="0">
            <a:spAutoFit/>
          </a:bodyPr>
          <a:lstStyle/>
          <a:p>
            <a:r>
              <a:rPr lang="en-PH" sz="2000" b="1" dirty="0">
                <a:latin typeface="Bookman Old Style" panose="02050604050505020204" pitchFamily="18" charset="0"/>
              </a:rPr>
              <a:t>Name: </a:t>
            </a:r>
            <a:r>
              <a:rPr lang="en-PH" sz="2000" dirty="0">
                <a:latin typeface="Bookman Old Style" panose="02050604050505020204" pitchFamily="18" charset="0"/>
              </a:rPr>
              <a:t>Jireh Francia</a:t>
            </a:r>
          </a:p>
          <a:p>
            <a:r>
              <a:rPr lang="en-PH" sz="2000" b="1" dirty="0">
                <a:latin typeface="Bookman Old Style" panose="02050604050505020204" pitchFamily="18" charset="0"/>
              </a:rPr>
              <a:t>Email: </a:t>
            </a:r>
            <a:r>
              <a:rPr lang="en-PH" sz="2000" dirty="0">
                <a:latin typeface="Bookman Old Style" panose="02050604050505020204" pitchFamily="18" charset="0"/>
              </a:rPr>
              <a:t>Reh</a:t>
            </a:r>
            <a:r>
              <a:rPr lang="en-PH" sz="2000" dirty="0">
                <a:latin typeface="Bookman Old Style" panose="02050604050505020204" pitchFamily="18" charset="0"/>
                <a:hlinkClick r:id="rId10"/>
              </a:rPr>
              <a:t>@gmail.com</a:t>
            </a:r>
            <a:endParaRPr lang="en-PH" sz="2000" dirty="0">
              <a:latin typeface="Bookman Old Style" panose="02050604050505020204" pitchFamily="18" charset="0"/>
            </a:endParaRPr>
          </a:p>
          <a:p>
            <a:r>
              <a:rPr lang="en-PH" sz="2000" b="1" dirty="0">
                <a:latin typeface="Bookman Old Style" panose="02050604050505020204" pitchFamily="18" charset="0"/>
              </a:rPr>
              <a:t>Birthdate: </a:t>
            </a:r>
            <a:r>
              <a:rPr lang="en-PH" dirty="0">
                <a:latin typeface="Bookman Old Style" panose="02050604050505020204" pitchFamily="18" charset="0"/>
              </a:rPr>
              <a:t>November 7, 2024</a:t>
            </a:r>
          </a:p>
          <a:p>
            <a:r>
              <a:rPr lang="en-PH" b="1" dirty="0">
                <a:latin typeface="Bookman Old Style" panose="02050604050505020204" pitchFamily="18" charset="0"/>
              </a:rPr>
              <a:t>Address: </a:t>
            </a:r>
            <a:r>
              <a:rPr lang="en-PH" dirty="0" err="1">
                <a:latin typeface="Bookman Old Style" panose="02050604050505020204" pitchFamily="18" charset="0"/>
              </a:rPr>
              <a:t>Calumpit</a:t>
            </a:r>
            <a:endParaRPr lang="en-PH" dirty="0">
              <a:latin typeface="Bookman Old Style" panose="02050604050505020204" pitchFamily="18" charset="0"/>
            </a:endParaRPr>
          </a:p>
          <a:p>
            <a:r>
              <a:rPr lang="en-PH" sz="2000" b="1" dirty="0">
                <a:latin typeface="Bookman Old Style" panose="02050604050505020204" pitchFamily="18" charset="0"/>
              </a:rPr>
              <a:t>Username</a:t>
            </a:r>
            <a:r>
              <a:rPr lang="en-PH" sz="2000" dirty="0">
                <a:latin typeface="Bookman Old Style" panose="02050604050505020204" pitchFamily="18" charset="0"/>
              </a:rPr>
              <a:t>: </a:t>
            </a:r>
            <a:r>
              <a:rPr lang="en-PH" sz="2000" dirty="0" err="1">
                <a:latin typeface="Bookman Old Style" panose="02050604050505020204" pitchFamily="18" charset="0"/>
              </a:rPr>
              <a:t>Tariray</a:t>
            </a:r>
            <a:endParaRPr lang="en-PH" sz="2000" dirty="0">
              <a:latin typeface="Bookman Old Style" panose="02050604050505020204" pitchFamily="18" charset="0"/>
            </a:endParaRPr>
          </a:p>
          <a:p>
            <a:r>
              <a:rPr lang="en-PH" sz="2000" b="1" dirty="0">
                <a:latin typeface="Bookman Old Style" panose="02050604050505020204" pitchFamily="18" charset="0"/>
              </a:rPr>
              <a:t>Contact no. : </a:t>
            </a:r>
            <a:r>
              <a:rPr lang="en-PH" sz="2000" dirty="0">
                <a:latin typeface="Bookman Old Style" panose="02050604050505020204" pitchFamily="18" charset="0"/>
              </a:rPr>
              <a:t>123456789</a:t>
            </a:r>
          </a:p>
          <a:p>
            <a:r>
              <a:rPr lang="en-PH" sz="2000" b="1" dirty="0">
                <a:latin typeface="Bookman Old Style" panose="02050604050505020204" pitchFamily="18" charset="0"/>
              </a:rPr>
              <a:t>Password: </a:t>
            </a:r>
            <a:r>
              <a:rPr lang="en-PH" sz="2000" dirty="0">
                <a:latin typeface="Bookman Old Style" panose="02050604050505020204" pitchFamily="18" charset="0"/>
              </a:rPr>
              <a:t>Jireh123</a:t>
            </a:r>
          </a:p>
          <a:p>
            <a:endParaRPr lang="en-US" sz="2000" dirty="0">
              <a:latin typeface="Bookman Old Style" panose="02050604050505020204" pitchFamily="18" charset="0"/>
            </a:endParaRPr>
          </a:p>
        </p:txBody>
      </p:sp>
      <p:sp>
        <p:nvSpPr>
          <p:cNvPr id="18" name="Rectangle 17">
            <a:extLst>
              <a:ext uri="{FF2B5EF4-FFF2-40B4-BE49-F238E27FC236}">
                <a16:creationId xmlns:a16="http://schemas.microsoft.com/office/drawing/2014/main" id="{B93555C8-74C5-629C-033E-37F4A932CDBE}"/>
              </a:ext>
            </a:extLst>
          </p:cNvPr>
          <p:cNvSpPr/>
          <p:nvPr/>
        </p:nvSpPr>
        <p:spPr>
          <a:xfrm>
            <a:off x="5156197" y="4956674"/>
            <a:ext cx="1691641" cy="35417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hlinkClick r:id="rId11" action="ppaction://hlinksldjump"/>
            <a:extLst>
              <a:ext uri="{FF2B5EF4-FFF2-40B4-BE49-F238E27FC236}">
                <a16:creationId xmlns:a16="http://schemas.microsoft.com/office/drawing/2014/main" id="{073ED934-6D65-6B7E-487C-0E8CF321CA5E}"/>
              </a:ext>
            </a:extLst>
          </p:cNvPr>
          <p:cNvSpPr/>
          <p:nvPr/>
        </p:nvSpPr>
        <p:spPr>
          <a:xfrm>
            <a:off x="5127420" y="4918439"/>
            <a:ext cx="1749197" cy="338554"/>
          </a:xfrm>
          <a:prstGeom prst="rect">
            <a:avLst/>
          </a:prstGeom>
          <a:noFill/>
        </p:spPr>
        <p:txBody>
          <a:bodyPr wrap="none" lIns="91440" tIns="45720" rIns="91440" bIns="45720">
            <a:spAutoFit/>
          </a:bodyPr>
          <a:lstStyle/>
          <a:p>
            <a:pPr algn="ctr"/>
            <a:r>
              <a:rPr lang="en-PH" sz="1600" b="1" dirty="0">
                <a:ln w="0"/>
                <a:solidFill>
                  <a:schemeClr val="bg1"/>
                </a:solidFill>
                <a:effectLst>
                  <a:outerShdw blurRad="38100" dist="19050" dir="2700000" algn="tl" rotWithShape="0">
                    <a:schemeClr val="dk1">
                      <a:alpha val="40000"/>
                    </a:schemeClr>
                  </a:outerShdw>
                </a:effectLst>
                <a:latin typeface="Bookman Old Style" panose="02050604050505020204" pitchFamily="18" charset="0"/>
              </a:rPr>
              <a:t>E</a:t>
            </a:r>
            <a:r>
              <a:rPr lang="en-US" sz="1600" b="1" dirty="0">
                <a:ln w="0"/>
                <a:solidFill>
                  <a:schemeClr val="bg1"/>
                </a:solidFill>
                <a:effectLst>
                  <a:outerShdw blurRad="38100" dist="19050" dir="2700000" algn="tl" rotWithShape="0">
                    <a:schemeClr val="dk1">
                      <a:alpha val="40000"/>
                    </a:schemeClr>
                  </a:outerShdw>
                </a:effectLst>
                <a:latin typeface="Bookman Old Style" panose="02050604050505020204" pitchFamily="18" charset="0"/>
              </a:rPr>
              <a:t>DIT PROFILE</a:t>
            </a:r>
            <a:endParaRPr lang="en-US" sz="1600" b="1" cap="none" spc="0" dirty="0">
              <a:ln w="0"/>
              <a:solidFill>
                <a:schemeClr val="bg1"/>
              </a:solidFill>
              <a:effectLst>
                <a:outerShdw blurRad="38100" dist="19050" dir="2700000" algn="tl" rotWithShape="0">
                  <a:schemeClr val="dk1">
                    <a:alpha val="40000"/>
                  </a:schemeClr>
                </a:outerShdw>
              </a:effectLst>
              <a:latin typeface="Bookman Old Style" panose="02050604050505020204" pitchFamily="18" charset="0"/>
            </a:endParaRPr>
          </a:p>
        </p:txBody>
      </p:sp>
      <p:pic>
        <p:nvPicPr>
          <p:cNvPr id="21" name="Graphic 20" descr="Single gear with solid fill">
            <a:hlinkClick r:id="rId12" action="ppaction://hlinksldjump"/>
            <a:extLst>
              <a:ext uri="{FF2B5EF4-FFF2-40B4-BE49-F238E27FC236}">
                <a16:creationId xmlns:a16="http://schemas.microsoft.com/office/drawing/2014/main" id="{773BC600-7796-DD9A-61AC-CBB1DB26B6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17735" y="1525536"/>
            <a:ext cx="433225" cy="433225"/>
          </a:xfrm>
          <a:prstGeom prst="rect">
            <a:avLst/>
          </a:prstGeom>
        </p:spPr>
      </p:pic>
    </p:spTree>
    <p:extLst>
      <p:ext uri="{BB962C8B-B14F-4D97-AF65-F5344CB8AC3E}">
        <p14:creationId xmlns:p14="http://schemas.microsoft.com/office/powerpoint/2010/main" val="1763025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A72E8-6BE3-100B-9F1F-4FD17136CE6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CD8878A-FE1B-B0C9-9025-933E4E85D2A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E5110109-9A78-0C7A-C0FA-84F993C6EBFE}"/>
              </a:ext>
            </a:extLst>
          </p:cNvPr>
          <p:cNvSpPr/>
          <p:nvPr/>
        </p:nvSpPr>
        <p:spPr>
          <a:xfrm>
            <a:off x="297856" y="1507631"/>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3" name="Rectangle 22">
            <a:hlinkClick r:id="rId4" action="ppaction://hlinksldjump"/>
            <a:extLst>
              <a:ext uri="{FF2B5EF4-FFF2-40B4-BE49-F238E27FC236}">
                <a16:creationId xmlns:a16="http://schemas.microsoft.com/office/drawing/2014/main" id="{538069AC-B2B0-547A-5756-623A330C37BF}"/>
              </a:ext>
            </a:extLst>
          </p:cNvPr>
          <p:cNvSpPr/>
          <p:nvPr/>
        </p:nvSpPr>
        <p:spPr>
          <a:xfrm>
            <a:off x="338900" y="5778663"/>
            <a:ext cx="2044149"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800" b="1" dirty="0">
                <a:ln w="0"/>
                <a:effectLst>
                  <a:outerShdw blurRad="38100" dist="19050" dir="2700000" algn="tl" rotWithShape="0">
                    <a:schemeClr val="dk1">
                      <a:alpha val="40000"/>
                    </a:schemeClr>
                  </a:outerShdw>
                </a:effectLst>
              </a:rPr>
              <a:t> US</a:t>
            </a:r>
            <a:endParaRPr lang="en-US" sz="2800" b="1" cap="none" spc="0" dirty="0">
              <a:ln w="0"/>
              <a:solidFill>
                <a:schemeClr val="tx1"/>
              </a:solidFill>
              <a:effectLst>
                <a:outerShdw blurRad="38100" dist="19050" dir="2700000" algn="tl" rotWithShape="0">
                  <a:schemeClr val="dk1">
                    <a:alpha val="40000"/>
                  </a:schemeClr>
                </a:outerShdw>
              </a:effectLst>
            </a:endParaRPr>
          </a:p>
        </p:txBody>
      </p:sp>
      <p:pic>
        <p:nvPicPr>
          <p:cNvPr id="25" name="Picture 24" descr="A logo of a person with a mustache and two cups&#10;&#10;Description automatically generated">
            <a:extLst>
              <a:ext uri="{FF2B5EF4-FFF2-40B4-BE49-F238E27FC236}">
                <a16:creationId xmlns:a16="http://schemas.microsoft.com/office/drawing/2014/main" id="{1533D644-4027-1995-5F91-3A2105110A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855" y="137677"/>
            <a:ext cx="2126239" cy="1120351"/>
          </a:xfrm>
          <a:prstGeom prst="rect">
            <a:avLst/>
          </a:prstGeom>
          <a:scene3d>
            <a:camera prst="orthographicFront"/>
            <a:lightRig rig="threePt" dir="t"/>
          </a:scene3d>
          <a:sp3d>
            <a:bevelT w="114300" prst="artDeco"/>
          </a:sp3d>
        </p:spPr>
      </p:pic>
      <p:sp>
        <p:nvSpPr>
          <p:cNvPr id="14" name="Rectangle 13">
            <a:hlinkClick r:id="rId6" action="ppaction://hlinksldjump"/>
            <a:extLst>
              <a:ext uri="{FF2B5EF4-FFF2-40B4-BE49-F238E27FC236}">
                <a16:creationId xmlns:a16="http://schemas.microsoft.com/office/drawing/2014/main" id="{B274FB9F-1CEA-1B8A-5850-4598D9202670}"/>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8" name="Rectangle 7">
            <a:hlinkClick r:id="rId7" action="ppaction://hlinksldjump"/>
            <a:extLst>
              <a:ext uri="{FF2B5EF4-FFF2-40B4-BE49-F238E27FC236}">
                <a16:creationId xmlns:a16="http://schemas.microsoft.com/office/drawing/2014/main" id="{CF952816-D28F-5041-86F5-C7BEEB1D065E}"/>
              </a:ext>
            </a:extLst>
          </p:cNvPr>
          <p:cNvSpPr/>
          <p:nvPr/>
        </p:nvSpPr>
        <p:spPr>
          <a:xfrm>
            <a:off x="694783" y="2516217"/>
            <a:ext cx="1404552"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3" name="Rectangle 12">
            <a:hlinkClick r:id="rId8" action="ppaction://hlinksldjump"/>
            <a:extLst>
              <a:ext uri="{FF2B5EF4-FFF2-40B4-BE49-F238E27FC236}">
                <a16:creationId xmlns:a16="http://schemas.microsoft.com/office/drawing/2014/main" id="{CFED6875-A816-BE1E-5E31-433C0E4E6F71}"/>
              </a:ext>
            </a:extLst>
          </p:cNvPr>
          <p:cNvSpPr/>
          <p:nvPr/>
        </p:nvSpPr>
        <p:spPr>
          <a:xfrm>
            <a:off x="352542" y="3498068"/>
            <a:ext cx="2089034"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rPr>
              <a:t>I</a:t>
            </a:r>
            <a:r>
              <a:rPr lang="en-US" sz="2400" b="1" dirty="0">
                <a:ln w="0"/>
                <a:effectLst>
                  <a:outerShdw blurRad="38100" dist="19050" dir="2700000" algn="tl" rotWithShape="0">
                    <a:schemeClr val="dk1">
                      <a:alpha val="40000"/>
                    </a:schemeClr>
                  </a:outerShdw>
                </a:effectLst>
                <a:latin typeface="Bookman Old Style" panose="02050604050505020204" pitchFamily="18" charset="0"/>
              </a:rPr>
              <a:t>NVENTORY</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6" name="Rectangle 5">
            <a:extLst>
              <a:ext uri="{FF2B5EF4-FFF2-40B4-BE49-F238E27FC236}">
                <a16:creationId xmlns:a16="http://schemas.microsoft.com/office/drawing/2014/main" id="{FCAD8978-C6F1-DC32-8F52-F236FF70E28F}"/>
              </a:ext>
            </a:extLst>
          </p:cNvPr>
          <p:cNvSpPr/>
          <p:nvPr/>
        </p:nvSpPr>
        <p:spPr>
          <a:xfrm>
            <a:off x="2481590" y="365525"/>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sp>
        <p:nvSpPr>
          <p:cNvPr id="4" name="Rectangle 3">
            <a:extLst>
              <a:ext uri="{FF2B5EF4-FFF2-40B4-BE49-F238E27FC236}">
                <a16:creationId xmlns:a16="http://schemas.microsoft.com/office/drawing/2014/main" id="{FF17BAED-EAD9-36C6-D0D4-152F129BC110}"/>
              </a:ext>
            </a:extLst>
          </p:cNvPr>
          <p:cNvSpPr/>
          <p:nvPr/>
        </p:nvSpPr>
        <p:spPr>
          <a:xfrm>
            <a:off x="362189" y="4970540"/>
            <a:ext cx="2044148" cy="684469"/>
          </a:xfrm>
          <a:prstGeom prst="rect">
            <a:avLst/>
          </a:prstGeom>
          <a:solidFill>
            <a:schemeClr val="accent2"/>
          </a:solidFill>
          <a:ln>
            <a:solidFill>
              <a:schemeClr val="bg2"/>
            </a:solidFill>
          </a:ln>
          <a:effectLst>
            <a:glow rad="1397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F48EC66-4162-6E9B-FF81-22AC272C74D1}"/>
              </a:ext>
            </a:extLst>
          </p:cNvPr>
          <p:cNvSpPr/>
          <p:nvPr/>
        </p:nvSpPr>
        <p:spPr>
          <a:xfrm>
            <a:off x="464751" y="5065823"/>
            <a:ext cx="186461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 name="Rectangle 1">
            <a:hlinkClick r:id="rId9" action="ppaction://hlinksldjump"/>
            <a:extLst>
              <a:ext uri="{FF2B5EF4-FFF2-40B4-BE49-F238E27FC236}">
                <a16:creationId xmlns:a16="http://schemas.microsoft.com/office/drawing/2014/main" id="{24A789BD-0474-8986-F6CF-645B2D55B779}"/>
              </a:ext>
            </a:extLst>
          </p:cNvPr>
          <p:cNvSpPr/>
          <p:nvPr/>
        </p:nvSpPr>
        <p:spPr>
          <a:xfrm>
            <a:off x="774933" y="4234304"/>
            <a:ext cx="1244251"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latin typeface="Bookman Old Style" panose="02050604050505020204" pitchFamily="18" charset="0"/>
              </a:rPr>
              <a:t>STAFF</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9" name="Rectangle 8">
            <a:extLst>
              <a:ext uri="{FF2B5EF4-FFF2-40B4-BE49-F238E27FC236}">
                <a16:creationId xmlns:a16="http://schemas.microsoft.com/office/drawing/2014/main" id="{50A666B8-6A40-7894-A4E4-5B63655C89B7}"/>
              </a:ext>
            </a:extLst>
          </p:cNvPr>
          <p:cNvSpPr/>
          <p:nvPr/>
        </p:nvSpPr>
        <p:spPr>
          <a:xfrm>
            <a:off x="4683760" y="1507631"/>
            <a:ext cx="4267200" cy="495908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Single gear with solid fill">
            <a:hlinkClick r:id="rId10" action="ppaction://hlinksldjump"/>
            <a:extLst>
              <a:ext uri="{FF2B5EF4-FFF2-40B4-BE49-F238E27FC236}">
                <a16:creationId xmlns:a16="http://schemas.microsoft.com/office/drawing/2014/main" id="{A2555948-9CB7-AE8D-7577-74AD9CDA95B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17735" y="1525536"/>
            <a:ext cx="433225" cy="433225"/>
          </a:xfrm>
          <a:prstGeom prst="rect">
            <a:avLst/>
          </a:prstGeom>
        </p:spPr>
      </p:pic>
      <p:sp>
        <p:nvSpPr>
          <p:cNvPr id="26" name="TextBox 25">
            <a:extLst>
              <a:ext uri="{FF2B5EF4-FFF2-40B4-BE49-F238E27FC236}">
                <a16:creationId xmlns:a16="http://schemas.microsoft.com/office/drawing/2014/main" id="{0A5690B6-FCDF-FF57-E21B-3F814389565A}"/>
              </a:ext>
            </a:extLst>
          </p:cNvPr>
          <p:cNvSpPr txBox="1"/>
          <p:nvPr/>
        </p:nvSpPr>
        <p:spPr>
          <a:xfrm>
            <a:off x="5544234" y="1589429"/>
            <a:ext cx="2546252" cy="369332"/>
          </a:xfrm>
          <a:prstGeom prst="rect">
            <a:avLst/>
          </a:prstGeom>
          <a:noFill/>
        </p:spPr>
        <p:txBody>
          <a:bodyPr wrap="square" rtlCol="0">
            <a:spAutoFit/>
          </a:bodyPr>
          <a:lstStyle/>
          <a:p>
            <a:pPr algn="ctr"/>
            <a:r>
              <a:rPr lang="en-PH" b="1" dirty="0">
                <a:latin typeface="Bookman Old Style" panose="02050604050505020204" pitchFamily="18" charset="0"/>
              </a:rPr>
              <a:t>Account Settings</a:t>
            </a:r>
          </a:p>
        </p:txBody>
      </p:sp>
      <p:sp>
        <p:nvSpPr>
          <p:cNvPr id="27" name="TextBox 26">
            <a:hlinkClick r:id="rId13" action="ppaction://hlinksldjump"/>
            <a:extLst>
              <a:ext uri="{FF2B5EF4-FFF2-40B4-BE49-F238E27FC236}">
                <a16:creationId xmlns:a16="http://schemas.microsoft.com/office/drawing/2014/main" id="{0D94ABE2-B6FF-0E21-EEEB-8158F9CDE9B7}"/>
              </a:ext>
            </a:extLst>
          </p:cNvPr>
          <p:cNvSpPr txBox="1"/>
          <p:nvPr/>
        </p:nvSpPr>
        <p:spPr>
          <a:xfrm>
            <a:off x="5504753" y="2785406"/>
            <a:ext cx="2625213" cy="369332"/>
          </a:xfrm>
          <a:prstGeom prst="rect">
            <a:avLst/>
          </a:prstGeom>
          <a:solidFill>
            <a:schemeClr val="accent1">
              <a:lumMod val="50000"/>
            </a:schemeClr>
          </a:solidFill>
        </p:spPr>
        <p:txBody>
          <a:bodyPr wrap="square" rtlCol="0">
            <a:spAutoFit/>
          </a:bodyPr>
          <a:lstStyle/>
          <a:p>
            <a:pPr algn="ctr"/>
            <a:r>
              <a:rPr lang="en-PH" b="1" dirty="0">
                <a:solidFill>
                  <a:schemeClr val="bg1"/>
                </a:solidFill>
                <a:latin typeface="Bookman Old Style" panose="02050604050505020204" pitchFamily="18" charset="0"/>
              </a:rPr>
              <a:t>Change Password</a:t>
            </a:r>
            <a:endParaRPr lang="en-US" b="1" dirty="0">
              <a:solidFill>
                <a:schemeClr val="bg1"/>
              </a:solidFill>
              <a:latin typeface="Bookman Old Style" panose="02050604050505020204" pitchFamily="18" charset="0"/>
            </a:endParaRPr>
          </a:p>
        </p:txBody>
      </p:sp>
      <p:sp>
        <p:nvSpPr>
          <p:cNvPr id="28" name="Rectangle 27">
            <a:hlinkClick r:id="rId14" action="ppaction://hlinksldjump"/>
            <a:extLst>
              <a:ext uri="{FF2B5EF4-FFF2-40B4-BE49-F238E27FC236}">
                <a16:creationId xmlns:a16="http://schemas.microsoft.com/office/drawing/2014/main" id="{D435BB94-2E83-2D39-4661-98262563BFC0}"/>
              </a:ext>
            </a:extLst>
          </p:cNvPr>
          <p:cNvSpPr/>
          <p:nvPr/>
        </p:nvSpPr>
        <p:spPr>
          <a:xfrm>
            <a:off x="7682598" y="6142139"/>
            <a:ext cx="1268362" cy="319487"/>
          </a:xfrm>
          <a:prstGeom prst="rect">
            <a:avLst/>
          </a:prstGeom>
          <a:solidFill>
            <a:srgbClr val="C00000"/>
          </a:solidFill>
          <a:ln>
            <a:solidFill>
              <a:schemeClr val="accent2">
                <a:lumMod val="60000"/>
                <a:lumOff val="40000"/>
              </a:schemeClr>
            </a:solidFill>
          </a:ln>
          <a:effectLst>
            <a:outerShdw blurRad="190500" dist="228600" dir="2700000" algn="ctr">
              <a:srgbClr val="000000">
                <a:alpha val="30000"/>
              </a:srgbClr>
            </a:outerShdw>
            <a:softEdge rad="31750"/>
          </a:effectLst>
          <a:scene3d>
            <a:camera prst="orthographicFront">
              <a:rot lat="0" lon="0" rev="0"/>
            </a:camera>
            <a:lightRig rig="glow" dir="t">
              <a:rot lat="0" lon="0" rev="4800000"/>
            </a:lightRig>
          </a:scene3d>
          <a:sp3d prstMaterial="matte">
            <a:bevelT w="127000" h="63500"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050" b="1" dirty="0">
                <a:solidFill>
                  <a:schemeClr val="bg1"/>
                </a:solidFill>
                <a:latin typeface="Bookman Old Style" panose="02050604050505020204" pitchFamily="18" charset="0"/>
                <a:cs typeface="Arial" panose="020B0604020202020204" pitchFamily="34" charset="0"/>
              </a:rPr>
              <a:t>LOGOUT</a:t>
            </a:r>
          </a:p>
        </p:txBody>
      </p:sp>
      <p:pic>
        <p:nvPicPr>
          <p:cNvPr id="29" name="Picture 28" descr="A black background with a black square&#10;&#10;Description automatically generated with medium confidence">
            <a:hlinkClick r:id="rId15" action="ppaction://hlinksldjump"/>
            <a:extLst>
              <a:ext uri="{FF2B5EF4-FFF2-40B4-BE49-F238E27FC236}">
                <a16:creationId xmlns:a16="http://schemas.microsoft.com/office/drawing/2014/main" id="{6DBEA197-959E-ECEA-3D43-27E34902185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27263" y="1531564"/>
            <a:ext cx="291778" cy="291778"/>
          </a:xfrm>
          <a:prstGeom prst="rect">
            <a:avLst/>
          </a:prstGeom>
        </p:spPr>
      </p:pic>
    </p:spTree>
    <p:extLst>
      <p:ext uri="{BB962C8B-B14F-4D97-AF65-F5344CB8AC3E}">
        <p14:creationId xmlns:p14="http://schemas.microsoft.com/office/powerpoint/2010/main" val="3286456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FFCD3-332A-6AE0-34A7-7AE0939B80F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7C1CADE-9206-9196-8893-2EFC2A914E4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346BED94-B33A-A7E6-8D2E-52E1D8BEBC41}"/>
              </a:ext>
            </a:extLst>
          </p:cNvPr>
          <p:cNvSpPr/>
          <p:nvPr/>
        </p:nvSpPr>
        <p:spPr>
          <a:xfrm>
            <a:off x="297856" y="1507631"/>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3" name="Rectangle 22">
            <a:hlinkClick r:id="rId4" action="ppaction://hlinksldjump"/>
            <a:extLst>
              <a:ext uri="{FF2B5EF4-FFF2-40B4-BE49-F238E27FC236}">
                <a16:creationId xmlns:a16="http://schemas.microsoft.com/office/drawing/2014/main" id="{8B71C451-A2A3-EFEF-7A49-D986CD1FAF33}"/>
              </a:ext>
            </a:extLst>
          </p:cNvPr>
          <p:cNvSpPr/>
          <p:nvPr/>
        </p:nvSpPr>
        <p:spPr>
          <a:xfrm>
            <a:off x="471949" y="5778663"/>
            <a:ext cx="1778051"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400" b="1" dirty="0">
                <a:ln w="0"/>
                <a:effectLst>
                  <a:outerShdw blurRad="38100" dist="19050" dir="2700000" algn="tl" rotWithShape="0">
                    <a:schemeClr val="dk1">
                      <a:alpha val="40000"/>
                    </a:schemeClr>
                  </a:outerShdw>
                </a:effectLst>
              </a:rPr>
              <a:t> US</a:t>
            </a:r>
            <a:endParaRPr lang="en-US" sz="2400" b="1" cap="none" spc="0" dirty="0">
              <a:ln w="0"/>
              <a:solidFill>
                <a:schemeClr val="tx1"/>
              </a:solidFill>
              <a:effectLst>
                <a:outerShdw blurRad="38100" dist="19050" dir="2700000" algn="tl" rotWithShape="0">
                  <a:schemeClr val="dk1">
                    <a:alpha val="40000"/>
                  </a:schemeClr>
                </a:outerShdw>
              </a:effectLst>
            </a:endParaRPr>
          </a:p>
        </p:txBody>
      </p:sp>
      <p:pic>
        <p:nvPicPr>
          <p:cNvPr id="25" name="Picture 24" descr="A logo of a person with a mustache and two cups&#10;&#10;Description automatically generated">
            <a:extLst>
              <a:ext uri="{FF2B5EF4-FFF2-40B4-BE49-F238E27FC236}">
                <a16:creationId xmlns:a16="http://schemas.microsoft.com/office/drawing/2014/main" id="{6539BD22-4857-0188-3EA0-3DFE144CC7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855" y="137677"/>
            <a:ext cx="2126239" cy="1120351"/>
          </a:xfrm>
          <a:prstGeom prst="rect">
            <a:avLst/>
          </a:prstGeom>
          <a:scene3d>
            <a:camera prst="orthographicFront"/>
            <a:lightRig rig="threePt" dir="t"/>
          </a:scene3d>
          <a:sp3d>
            <a:bevelT w="114300" prst="artDeco"/>
          </a:sp3d>
        </p:spPr>
      </p:pic>
      <p:sp>
        <p:nvSpPr>
          <p:cNvPr id="14" name="Rectangle 13">
            <a:hlinkClick r:id="rId6" action="ppaction://hlinksldjump"/>
            <a:extLst>
              <a:ext uri="{FF2B5EF4-FFF2-40B4-BE49-F238E27FC236}">
                <a16:creationId xmlns:a16="http://schemas.microsoft.com/office/drawing/2014/main" id="{B8C9998B-5A2F-701B-40B3-94721A43BDD1}"/>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8" name="Rectangle 7">
            <a:hlinkClick r:id="rId7" action="ppaction://hlinksldjump"/>
            <a:extLst>
              <a:ext uri="{FF2B5EF4-FFF2-40B4-BE49-F238E27FC236}">
                <a16:creationId xmlns:a16="http://schemas.microsoft.com/office/drawing/2014/main" id="{4E217A5B-26ED-FA8E-05B5-8F839475B016}"/>
              </a:ext>
            </a:extLst>
          </p:cNvPr>
          <p:cNvSpPr/>
          <p:nvPr/>
        </p:nvSpPr>
        <p:spPr>
          <a:xfrm>
            <a:off x="694783" y="2516217"/>
            <a:ext cx="1404552"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3" name="Rectangle 12">
            <a:hlinkClick r:id="rId8" action="ppaction://hlinksldjump"/>
            <a:extLst>
              <a:ext uri="{FF2B5EF4-FFF2-40B4-BE49-F238E27FC236}">
                <a16:creationId xmlns:a16="http://schemas.microsoft.com/office/drawing/2014/main" id="{8A1DF383-A6DD-71F2-FF12-6DEDAB110284}"/>
              </a:ext>
            </a:extLst>
          </p:cNvPr>
          <p:cNvSpPr/>
          <p:nvPr/>
        </p:nvSpPr>
        <p:spPr>
          <a:xfrm>
            <a:off x="352542" y="3498068"/>
            <a:ext cx="2089034"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rPr>
              <a:t>I</a:t>
            </a:r>
            <a:r>
              <a:rPr lang="en-US" sz="2400" b="1" dirty="0">
                <a:ln w="0"/>
                <a:effectLst>
                  <a:outerShdw blurRad="38100" dist="19050" dir="2700000" algn="tl" rotWithShape="0">
                    <a:schemeClr val="dk1">
                      <a:alpha val="40000"/>
                    </a:schemeClr>
                  </a:outerShdw>
                </a:effectLst>
                <a:latin typeface="Bookman Old Style" panose="02050604050505020204" pitchFamily="18" charset="0"/>
              </a:rPr>
              <a:t>NVENTORY</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6" name="Rectangle 5">
            <a:extLst>
              <a:ext uri="{FF2B5EF4-FFF2-40B4-BE49-F238E27FC236}">
                <a16:creationId xmlns:a16="http://schemas.microsoft.com/office/drawing/2014/main" id="{45D568B0-D6FF-F1F8-9B0F-089F7E090899}"/>
              </a:ext>
            </a:extLst>
          </p:cNvPr>
          <p:cNvSpPr/>
          <p:nvPr/>
        </p:nvSpPr>
        <p:spPr>
          <a:xfrm>
            <a:off x="2481590" y="365525"/>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sp>
        <p:nvSpPr>
          <p:cNvPr id="4" name="Rectangle 3">
            <a:extLst>
              <a:ext uri="{FF2B5EF4-FFF2-40B4-BE49-F238E27FC236}">
                <a16:creationId xmlns:a16="http://schemas.microsoft.com/office/drawing/2014/main" id="{EFFBEBC4-9871-A19C-C587-87213BB7E076}"/>
              </a:ext>
            </a:extLst>
          </p:cNvPr>
          <p:cNvSpPr/>
          <p:nvPr/>
        </p:nvSpPr>
        <p:spPr>
          <a:xfrm>
            <a:off x="333601" y="4991090"/>
            <a:ext cx="2044148" cy="684469"/>
          </a:xfrm>
          <a:prstGeom prst="rect">
            <a:avLst/>
          </a:prstGeom>
          <a:solidFill>
            <a:schemeClr val="accent2"/>
          </a:solidFill>
          <a:ln>
            <a:solidFill>
              <a:schemeClr val="bg2"/>
            </a:solidFill>
          </a:ln>
          <a:effectLst>
            <a:glow rad="1397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2064859-2146-EC7E-49AD-39B0914C0B4A}"/>
              </a:ext>
            </a:extLst>
          </p:cNvPr>
          <p:cNvSpPr/>
          <p:nvPr/>
        </p:nvSpPr>
        <p:spPr>
          <a:xfrm>
            <a:off x="478930" y="5058879"/>
            <a:ext cx="186461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 name="Rectangle 1">
            <a:hlinkClick r:id="rId9" action="ppaction://hlinksldjump"/>
            <a:extLst>
              <a:ext uri="{FF2B5EF4-FFF2-40B4-BE49-F238E27FC236}">
                <a16:creationId xmlns:a16="http://schemas.microsoft.com/office/drawing/2014/main" id="{613D20F3-E540-27D8-2E77-D7364CA96D4A}"/>
              </a:ext>
            </a:extLst>
          </p:cNvPr>
          <p:cNvSpPr/>
          <p:nvPr/>
        </p:nvSpPr>
        <p:spPr>
          <a:xfrm>
            <a:off x="774933" y="4234304"/>
            <a:ext cx="1244251"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latin typeface="Bookman Old Style" panose="02050604050505020204" pitchFamily="18" charset="0"/>
              </a:rPr>
              <a:t>STAFF</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9" name="Rectangle 8">
            <a:extLst>
              <a:ext uri="{FF2B5EF4-FFF2-40B4-BE49-F238E27FC236}">
                <a16:creationId xmlns:a16="http://schemas.microsoft.com/office/drawing/2014/main" id="{C08982EE-A0A2-385B-D9B3-3A90DB4BF08A}"/>
              </a:ext>
            </a:extLst>
          </p:cNvPr>
          <p:cNvSpPr/>
          <p:nvPr/>
        </p:nvSpPr>
        <p:spPr>
          <a:xfrm>
            <a:off x="4683760" y="1507631"/>
            <a:ext cx="4267200" cy="495908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Single gear with solid fill">
            <a:hlinkClick r:id="rId10" action="ppaction://hlinksldjump"/>
            <a:extLst>
              <a:ext uri="{FF2B5EF4-FFF2-40B4-BE49-F238E27FC236}">
                <a16:creationId xmlns:a16="http://schemas.microsoft.com/office/drawing/2014/main" id="{1338C6C4-1714-CF3A-5515-5CE3F5FDDA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17735" y="1525536"/>
            <a:ext cx="433225" cy="433225"/>
          </a:xfrm>
          <a:prstGeom prst="rect">
            <a:avLst/>
          </a:prstGeom>
        </p:spPr>
      </p:pic>
      <p:sp>
        <p:nvSpPr>
          <p:cNvPr id="26" name="TextBox 25">
            <a:extLst>
              <a:ext uri="{FF2B5EF4-FFF2-40B4-BE49-F238E27FC236}">
                <a16:creationId xmlns:a16="http://schemas.microsoft.com/office/drawing/2014/main" id="{24EFD83F-9155-3A91-8387-C5FEFA8DBE16}"/>
              </a:ext>
            </a:extLst>
          </p:cNvPr>
          <p:cNvSpPr txBox="1"/>
          <p:nvPr/>
        </p:nvSpPr>
        <p:spPr>
          <a:xfrm>
            <a:off x="5544234" y="1589429"/>
            <a:ext cx="2546252" cy="369332"/>
          </a:xfrm>
          <a:prstGeom prst="rect">
            <a:avLst/>
          </a:prstGeom>
          <a:noFill/>
        </p:spPr>
        <p:txBody>
          <a:bodyPr wrap="square" rtlCol="0">
            <a:spAutoFit/>
          </a:bodyPr>
          <a:lstStyle/>
          <a:p>
            <a:pPr algn="ctr"/>
            <a:r>
              <a:rPr lang="en-PH" b="1" dirty="0">
                <a:latin typeface="Bookman Old Style" panose="02050604050505020204" pitchFamily="18" charset="0"/>
              </a:rPr>
              <a:t>Account Settings</a:t>
            </a:r>
          </a:p>
        </p:txBody>
      </p:sp>
      <p:sp>
        <p:nvSpPr>
          <p:cNvPr id="11" name="TextBox 10">
            <a:extLst>
              <a:ext uri="{FF2B5EF4-FFF2-40B4-BE49-F238E27FC236}">
                <a16:creationId xmlns:a16="http://schemas.microsoft.com/office/drawing/2014/main" id="{E6AAA57C-F0DF-3A45-FE91-815EBFC06F88}"/>
              </a:ext>
            </a:extLst>
          </p:cNvPr>
          <p:cNvSpPr txBox="1"/>
          <p:nvPr/>
        </p:nvSpPr>
        <p:spPr>
          <a:xfrm>
            <a:off x="5018828" y="2631503"/>
            <a:ext cx="3538579" cy="372073"/>
          </a:xfrm>
          <a:prstGeom prst="rect">
            <a:avLst/>
          </a:prstGeom>
          <a:solidFill>
            <a:schemeClr val="accent3">
              <a:lumMod val="40000"/>
              <a:lumOff val="60000"/>
            </a:schemeClr>
          </a:solidFill>
        </p:spPr>
        <p:txBody>
          <a:bodyPr wrap="square" rtlCol="0">
            <a:spAutoFit/>
          </a:bodyPr>
          <a:lstStyle/>
          <a:p>
            <a:pPr algn="ctr"/>
            <a:r>
              <a:rPr lang="en-PH" b="1" dirty="0">
                <a:latin typeface="Bookman Old Style" panose="02050604050505020204" pitchFamily="18" charset="0"/>
              </a:rPr>
              <a:t>jireh123</a:t>
            </a:r>
            <a:endParaRPr lang="en-US" b="1" dirty="0">
              <a:latin typeface="Bookman Old Style" panose="02050604050505020204" pitchFamily="18" charset="0"/>
            </a:endParaRPr>
          </a:p>
        </p:txBody>
      </p:sp>
      <p:sp>
        <p:nvSpPr>
          <p:cNvPr id="15" name="TextBox 14">
            <a:extLst>
              <a:ext uri="{FF2B5EF4-FFF2-40B4-BE49-F238E27FC236}">
                <a16:creationId xmlns:a16="http://schemas.microsoft.com/office/drawing/2014/main" id="{FB69D644-C48E-34DC-34F3-6722475874F1}"/>
              </a:ext>
            </a:extLst>
          </p:cNvPr>
          <p:cNvSpPr txBox="1"/>
          <p:nvPr/>
        </p:nvSpPr>
        <p:spPr>
          <a:xfrm>
            <a:off x="5018828" y="2247741"/>
            <a:ext cx="2544781" cy="307777"/>
          </a:xfrm>
          <a:prstGeom prst="rect">
            <a:avLst/>
          </a:prstGeom>
          <a:noFill/>
        </p:spPr>
        <p:txBody>
          <a:bodyPr wrap="square" rtlCol="0">
            <a:spAutoFit/>
          </a:bodyPr>
          <a:lstStyle/>
          <a:p>
            <a:r>
              <a:rPr lang="en-PH" sz="1400" b="1" dirty="0">
                <a:latin typeface="Bookman Old Style" panose="02050604050505020204" pitchFamily="18" charset="0"/>
              </a:rPr>
              <a:t>Enter Current Password</a:t>
            </a:r>
            <a:r>
              <a:rPr lang="en-PH" sz="1400" b="1" dirty="0"/>
              <a:t>:</a:t>
            </a:r>
            <a:endParaRPr lang="en-US" sz="1400" b="1" dirty="0"/>
          </a:p>
        </p:txBody>
      </p:sp>
      <p:sp>
        <p:nvSpPr>
          <p:cNvPr id="16" name="TextBox 15">
            <a:extLst>
              <a:ext uri="{FF2B5EF4-FFF2-40B4-BE49-F238E27FC236}">
                <a16:creationId xmlns:a16="http://schemas.microsoft.com/office/drawing/2014/main" id="{A6C256E2-70BA-1073-3F31-EDB92EC7D1B2}"/>
              </a:ext>
            </a:extLst>
          </p:cNvPr>
          <p:cNvSpPr txBox="1"/>
          <p:nvPr/>
        </p:nvSpPr>
        <p:spPr>
          <a:xfrm>
            <a:off x="5018828" y="3598578"/>
            <a:ext cx="3538579" cy="372073"/>
          </a:xfrm>
          <a:prstGeom prst="rect">
            <a:avLst/>
          </a:prstGeom>
          <a:solidFill>
            <a:schemeClr val="accent3">
              <a:lumMod val="40000"/>
              <a:lumOff val="60000"/>
            </a:schemeClr>
          </a:solidFill>
        </p:spPr>
        <p:txBody>
          <a:bodyPr wrap="square" rtlCol="0">
            <a:spAutoFit/>
          </a:bodyPr>
          <a:lstStyle/>
          <a:p>
            <a:pPr algn="ctr"/>
            <a:r>
              <a:rPr lang="en-PH" b="1" dirty="0">
                <a:latin typeface="Bookman Old Style" panose="02050604050505020204" pitchFamily="18" charset="0"/>
              </a:rPr>
              <a:t>Jireh321</a:t>
            </a:r>
            <a:endParaRPr lang="en-US" b="1" dirty="0">
              <a:latin typeface="Bookman Old Style" panose="02050604050505020204" pitchFamily="18" charset="0"/>
            </a:endParaRPr>
          </a:p>
        </p:txBody>
      </p:sp>
      <p:sp>
        <p:nvSpPr>
          <p:cNvPr id="18" name="TextBox 17">
            <a:extLst>
              <a:ext uri="{FF2B5EF4-FFF2-40B4-BE49-F238E27FC236}">
                <a16:creationId xmlns:a16="http://schemas.microsoft.com/office/drawing/2014/main" id="{173C28CF-9185-4EBA-F16F-63364EE0DB4C}"/>
              </a:ext>
            </a:extLst>
          </p:cNvPr>
          <p:cNvSpPr txBox="1"/>
          <p:nvPr/>
        </p:nvSpPr>
        <p:spPr>
          <a:xfrm>
            <a:off x="5018828" y="3256250"/>
            <a:ext cx="2718601" cy="307777"/>
          </a:xfrm>
          <a:prstGeom prst="rect">
            <a:avLst/>
          </a:prstGeom>
          <a:noFill/>
        </p:spPr>
        <p:txBody>
          <a:bodyPr wrap="square" rtlCol="0">
            <a:spAutoFit/>
          </a:bodyPr>
          <a:lstStyle/>
          <a:p>
            <a:r>
              <a:rPr lang="en-PH" sz="1400" b="1" dirty="0">
                <a:latin typeface="Bookman Old Style" panose="02050604050505020204" pitchFamily="18" charset="0"/>
              </a:rPr>
              <a:t>Enter New Password:</a:t>
            </a:r>
            <a:endParaRPr lang="en-US" sz="1400" b="1" dirty="0"/>
          </a:p>
        </p:txBody>
      </p:sp>
      <p:sp>
        <p:nvSpPr>
          <p:cNvPr id="19" name="TextBox 18">
            <a:extLst>
              <a:ext uri="{FF2B5EF4-FFF2-40B4-BE49-F238E27FC236}">
                <a16:creationId xmlns:a16="http://schemas.microsoft.com/office/drawing/2014/main" id="{CBA5ED17-11EF-7AAB-E863-FAB1F0EF9C85}"/>
              </a:ext>
            </a:extLst>
          </p:cNvPr>
          <p:cNvSpPr txBox="1"/>
          <p:nvPr/>
        </p:nvSpPr>
        <p:spPr>
          <a:xfrm>
            <a:off x="5018828" y="4542734"/>
            <a:ext cx="3538579" cy="372073"/>
          </a:xfrm>
          <a:prstGeom prst="rect">
            <a:avLst/>
          </a:prstGeom>
          <a:solidFill>
            <a:schemeClr val="accent3">
              <a:lumMod val="40000"/>
              <a:lumOff val="60000"/>
            </a:schemeClr>
          </a:solidFill>
        </p:spPr>
        <p:txBody>
          <a:bodyPr wrap="square" rtlCol="0">
            <a:spAutoFit/>
          </a:bodyPr>
          <a:lstStyle/>
          <a:p>
            <a:pPr algn="ctr"/>
            <a:r>
              <a:rPr lang="en-PH" b="1" dirty="0">
                <a:latin typeface="Bookman Old Style" panose="02050604050505020204" pitchFamily="18" charset="0"/>
              </a:rPr>
              <a:t>Jireh321</a:t>
            </a:r>
            <a:endParaRPr lang="en-US" b="1" dirty="0">
              <a:latin typeface="Bookman Old Style" panose="02050604050505020204" pitchFamily="18" charset="0"/>
            </a:endParaRPr>
          </a:p>
        </p:txBody>
      </p:sp>
      <p:sp>
        <p:nvSpPr>
          <p:cNvPr id="21" name="TextBox 20">
            <a:extLst>
              <a:ext uri="{FF2B5EF4-FFF2-40B4-BE49-F238E27FC236}">
                <a16:creationId xmlns:a16="http://schemas.microsoft.com/office/drawing/2014/main" id="{C8C6A6CE-1D26-3B54-CC04-AF3178C0111A}"/>
              </a:ext>
            </a:extLst>
          </p:cNvPr>
          <p:cNvSpPr txBox="1"/>
          <p:nvPr/>
        </p:nvSpPr>
        <p:spPr>
          <a:xfrm>
            <a:off x="5045344" y="4234957"/>
            <a:ext cx="2629906" cy="307777"/>
          </a:xfrm>
          <a:prstGeom prst="rect">
            <a:avLst/>
          </a:prstGeom>
          <a:noFill/>
        </p:spPr>
        <p:txBody>
          <a:bodyPr wrap="square" rtlCol="0">
            <a:spAutoFit/>
          </a:bodyPr>
          <a:lstStyle/>
          <a:p>
            <a:r>
              <a:rPr lang="en-PH" sz="1400" b="1" dirty="0">
                <a:latin typeface="Bookman Old Style" panose="02050604050505020204" pitchFamily="18" charset="0"/>
              </a:rPr>
              <a:t>Confirm Password:</a:t>
            </a:r>
            <a:endParaRPr lang="en-US" sz="1400" b="1" dirty="0"/>
          </a:p>
        </p:txBody>
      </p:sp>
      <p:sp>
        <p:nvSpPr>
          <p:cNvPr id="22" name="TextBox 21">
            <a:hlinkClick r:id="rId13" action="ppaction://hlinksldjump"/>
            <a:extLst>
              <a:ext uri="{FF2B5EF4-FFF2-40B4-BE49-F238E27FC236}">
                <a16:creationId xmlns:a16="http://schemas.microsoft.com/office/drawing/2014/main" id="{8F9305E4-82F0-392B-43E3-17600EBC6CE7}"/>
              </a:ext>
            </a:extLst>
          </p:cNvPr>
          <p:cNvSpPr txBox="1"/>
          <p:nvPr/>
        </p:nvSpPr>
        <p:spPr>
          <a:xfrm>
            <a:off x="5970617" y="5066776"/>
            <a:ext cx="1684264" cy="307777"/>
          </a:xfrm>
          <a:prstGeom prst="rect">
            <a:avLst/>
          </a:prstGeom>
          <a:solidFill>
            <a:srgbClr val="00B050"/>
          </a:solidFill>
        </p:spPr>
        <p:txBody>
          <a:bodyPr wrap="square" rtlCol="0">
            <a:spAutoFit/>
          </a:bodyPr>
          <a:lstStyle/>
          <a:p>
            <a:pPr algn="ctr"/>
            <a:r>
              <a:rPr lang="en-PH" sz="1400" b="1" dirty="0">
                <a:solidFill>
                  <a:schemeClr val="bg1"/>
                </a:solidFill>
                <a:latin typeface="Bookman Old Style" panose="02050604050505020204" pitchFamily="18" charset="0"/>
              </a:rPr>
              <a:t>Save Changes</a:t>
            </a:r>
            <a:endParaRPr lang="en-US" sz="1400" b="1" dirty="0">
              <a:solidFill>
                <a:schemeClr val="bg1"/>
              </a:solidFill>
              <a:latin typeface="Bookman Old Style" panose="02050604050505020204" pitchFamily="18" charset="0"/>
            </a:endParaRPr>
          </a:p>
        </p:txBody>
      </p:sp>
      <p:sp>
        <p:nvSpPr>
          <p:cNvPr id="24" name="TextBox 23">
            <a:hlinkClick r:id="rId14" action="ppaction://hlinksldjump"/>
            <a:extLst>
              <a:ext uri="{FF2B5EF4-FFF2-40B4-BE49-F238E27FC236}">
                <a16:creationId xmlns:a16="http://schemas.microsoft.com/office/drawing/2014/main" id="{869EAC09-29CB-1B0E-F361-A08A5A4B89D6}"/>
              </a:ext>
            </a:extLst>
          </p:cNvPr>
          <p:cNvSpPr txBox="1"/>
          <p:nvPr/>
        </p:nvSpPr>
        <p:spPr>
          <a:xfrm>
            <a:off x="6583680" y="5320489"/>
            <a:ext cx="808053" cy="369332"/>
          </a:xfrm>
          <a:prstGeom prst="rect">
            <a:avLst/>
          </a:prstGeom>
          <a:noFill/>
        </p:spPr>
        <p:txBody>
          <a:bodyPr wrap="square" rtlCol="0">
            <a:spAutoFit/>
          </a:bodyPr>
          <a:lstStyle/>
          <a:p>
            <a:r>
              <a:rPr lang="en-PH" sz="1100" dirty="0">
                <a:latin typeface="Bookman Old Style" panose="02050604050505020204" pitchFamily="18" charset="0"/>
                <a:hlinkClick r:id="rId10" action="ppaction://hlinksldjump"/>
              </a:rPr>
              <a:t>Back</a:t>
            </a:r>
            <a:r>
              <a:rPr lang="en-PH" dirty="0">
                <a:hlinkClick r:id="rId10" action="ppaction://hlinksldjump"/>
              </a:rPr>
              <a:t> </a:t>
            </a:r>
            <a:endParaRPr lang="en-US" dirty="0"/>
          </a:p>
        </p:txBody>
      </p:sp>
    </p:spTree>
    <p:extLst>
      <p:ext uri="{BB962C8B-B14F-4D97-AF65-F5344CB8AC3E}">
        <p14:creationId xmlns:p14="http://schemas.microsoft.com/office/powerpoint/2010/main" val="2822962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B1187-6C6F-CCCB-877F-3D1119A18A4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696A351-5460-DA09-BF4E-93429664377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4D0BD5AF-EEEC-E90D-9362-7689EA4BF229}"/>
              </a:ext>
            </a:extLst>
          </p:cNvPr>
          <p:cNvSpPr/>
          <p:nvPr/>
        </p:nvSpPr>
        <p:spPr>
          <a:xfrm>
            <a:off x="297856" y="1507631"/>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3" name="Rectangle 22">
            <a:hlinkClick r:id="rId4" action="ppaction://hlinksldjump"/>
            <a:extLst>
              <a:ext uri="{FF2B5EF4-FFF2-40B4-BE49-F238E27FC236}">
                <a16:creationId xmlns:a16="http://schemas.microsoft.com/office/drawing/2014/main" id="{3AE430C7-C668-C867-9FCB-0BE4CCD84D6D}"/>
              </a:ext>
            </a:extLst>
          </p:cNvPr>
          <p:cNvSpPr/>
          <p:nvPr/>
        </p:nvSpPr>
        <p:spPr>
          <a:xfrm>
            <a:off x="471949" y="5778663"/>
            <a:ext cx="1778051"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400" b="1" dirty="0">
                <a:ln w="0"/>
                <a:effectLst>
                  <a:outerShdw blurRad="38100" dist="19050" dir="2700000" algn="tl" rotWithShape="0">
                    <a:schemeClr val="dk1">
                      <a:alpha val="40000"/>
                    </a:schemeClr>
                  </a:outerShdw>
                </a:effectLst>
              </a:rPr>
              <a:t> US</a:t>
            </a:r>
            <a:endParaRPr lang="en-US" sz="2400" b="1" cap="none" spc="0" dirty="0">
              <a:ln w="0"/>
              <a:solidFill>
                <a:schemeClr val="tx1"/>
              </a:solidFill>
              <a:effectLst>
                <a:outerShdw blurRad="38100" dist="19050" dir="2700000" algn="tl" rotWithShape="0">
                  <a:schemeClr val="dk1">
                    <a:alpha val="40000"/>
                  </a:schemeClr>
                </a:outerShdw>
              </a:effectLst>
            </a:endParaRPr>
          </a:p>
        </p:txBody>
      </p:sp>
      <p:pic>
        <p:nvPicPr>
          <p:cNvPr id="25" name="Picture 24" descr="A logo of a person with a mustache and two cups&#10;&#10;Description automatically generated">
            <a:extLst>
              <a:ext uri="{FF2B5EF4-FFF2-40B4-BE49-F238E27FC236}">
                <a16:creationId xmlns:a16="http://schemas.microsoft.com/office/drawing/2014/main" id="{D9E3080F-38B9-FD50-0E0A-E52A95C244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855" y="137677"/>
            <a:ext cx="2126239" cy="1120351"/>
          </a:xfrm>
          <a:prstGeom prst="rect">
            <a:avLst/>
          </a:prstGeom>
          <a:scene3d>
            <a:camera prst="orthographicFront"/>
            <a:lightRig rig="threePt" dir="t"/>
          </a:scene3d>
          <a:sp3d>
            <a:bevelT w="114300" prst="artDeco"/>
          </a:sp3d>
        </p:spPr>
      </p:pic>
      <p:sp>
        <p:nvSpPr>
          <p:cNvPr id="14" name="Rectangle 13">
            <a:hlinkClick r:id="rId6" action="ppaction://hlinksldjump"/>
            <a:extLst>
              <a:ext uri="{FF2B5EF4-FFF2-40B4-BE49-F238E27FC236}">
                <a16:creationId xmlns:a16="http://schemas.microsoft.com/office/drawing/2014/main" id="{1E5C7951-7EE3-ACE9-620F-A73256E23BF4}"/>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8" name="Rectangle 7">
            <a:hlinkClick r:id="rId7" action="ppaction://hlinksldjump"/>
            <a:extLst>
              <a:ext uri="{FF2B5EF4-FFF2-40B4-BE49-F238E27FC236}">
                <a16:creationId xmlns:a16="http://schemas.microsoft.com/office/drawing/2014/main" id="{01E178FC-6DDF-4C14-57B1-BAE42D8AA11C}"/>
              </a:ext>
            </a:extLst>
          </p:cNvPr>
          <p:cNvSpPr/>
          <p:nvPr/>
        </p:nvSpPr>
        <p:spPr>
          <a:xfrm>
            <a:off x="694783" y="2516217"/>
            <a:ext cx="1404552"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3" name="Rectangle 12">
            <a:hlinkClick r:id="rId8" action="ppaction://hlinksldjump"/>
            <a:extLst>
              <a:ext uri="{FF2B5EF4-FFF2-40B4-BE49-F238E27FC236}">
                <a16:creationId xmlns:a16="http://schemas.microsoft.com/office/drawing/2014/main" id="{20FB9A07-C776-293C-810E-AB9C659DB18B}"/>
              </a:ext>
            </a:extLst>
          </p:cNvPr>
          <p:cNvSpPr/>
          <p:nvPr/>
        </p:nvSpPr>
        <p:spPr>
          <a:xfrm>
            <a:off x="352542" y="3498068"/>
            <a:ext cx="2089034"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rPr>
              <a:t>I</a:t>
            </a:r>
            <a:r>
              <a:rPr lang="en-US" sz="2400" b="1" dirty="0">
                <a:ln w="0"/>
                <a:effectLst>
                  <a:outerShdw blurRad="38100" dist="19050" dir="2700000" algn="tl" rotWithShape="0">
                    <a:schemeClr val="dk1">
                      <a:alpha val="40000"/>
                    </a:schemeClr>
                  </a:outerShdw>
                </a:effectLst>
                <a:latin typeface="Bookman Old Style" panose="02050604050505020204" pitchFamily="18" charset="0"/>
              </a:rPr>
              <a:t>NVENTORY</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6" name="Rectangle 5">
            <a:extLst>
              <a:ext uri="{FF2B5EF4-FFF2-40B4-BE49-F238E27FC236}">
                <a16:creationId xmlns:a16="http://schemas.microsoft.com/office/drawing/2014/main" id="{6031A947-828D-5EC5-C846-1B191177E7AB}"/>
              </a:ext>
            </a:extLst>
          </p:cNvPr>
          <p:cNvSpPr/>
          <p:nvPr/>
        </p:nvSpPr>
        <p:spPr>
          <a:xfrm>
            <a:off x="2481590" y="365525"/>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sp>
        <p:nvSpPr>
          <p:cNvPr id="4" name="Rectangle 3">
            <a:extLst>
              <a:ext uri="{FF2B5EF4-FFF2-40B4-BE49-F238E27FC236}">
                <a16:creationId xmlns:a16="http://schemas.microsoft.com/office/drawing/2014/main" id="{84C08F01-D9FA-850C-8CB8-9785AA96926C}"/>
              </a:ext>
            </a:extLst>
          </p:cNvPr>
          <p:cNvSpPr/>
          <p:nvPr/>
        </p:nvSpPr>
        <p:spPr>
          <a:xfrm>
            <a:off x="362189" y="4968610"/>
            <a:ext cx="2044148" cy="684469"/>
          </a:xfrm>
          <a:prstGeom prst="rect">
            <a:avLst/>
          </a:prstGeom>
          <a:solidFill>
            <a:schemeClr val="accent2"/>
          </a:solidFill>
          <a:ln>
            <a:solidFill>
              <a:schemeClr val="bg2"/>
            </a:solidFill>
          </a:ln>
          <a:effectLst>
            <a:glow rad="1397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A04F374-85AD-74F4-399F-BAFFDA49E30E}"/>
              </a:ext>
            </a:extLst>
          </p:cNvPr>
          <p:cNvSpPr/>
          <p:nvPr/>
        </p:nvSpPr>
        <p:spPr>
          <a:xfrm>
            <a:off x="522374" y="5049234"/>
            <a:ext cx="186461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 name="Rectangle 1">
            <a:hlinkClick r:id="rId9" action="ppaction://hlinksldjump"/>
            <a:extLst>
              <a:ext uri="{FF2B5EF4-FFF2-40B4-BE49-F238E27FC236}">
                <a16:creationId xmlns:a16="http://schemas.microsoft.com/office/drawing/2014/main" id="{7B0289AA-C2E5-CE3D-7C93-1EEDBE41B966}"/>
              </a:ext>
            </a:extLst>
          </p:cNvPr>
          <p:cNvSpPr/>
          <p:nvPr/>
        </p:nvSpPr>
        <p:spPr>
          <a:xfrm>
            <a:off x="774933" y="4234304"/>
            <a:ext cx="1244251"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latin typeface="Bookman Old Style" panose="02050604050505020204" pitchFamily="18" charset="0"/>
              </a:rPr>
              <a:t>STAFF</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9" name="Rectangle 8">
            <a:extLst>
              <a:ext uri="{FF2B5EF4-FFF2-40B4-BE49-F238E27FC236}">
                <a16:creationId xmlns:a16="http://schemas.microsoft.com/office/drawing/2014/main" id="{01E1A0AA-F6DA-C6B3-3761-138118BCA0A3}"/>
              </a:ext>
            </a:extLst>
          </p:cNvPr>
          <p:cNvSpPr/>
          <p:nvPr/>
        </p:nvSpPr>
        <p:spPr>
          <a:xfrm>
            <a:off x="4683760" y="1507631"/>
            <a:ext cx="4267200" cy="495908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Single gear with solid fill">
            <a:hlinkClick r:id="rId10" action="ppaction://hlinksldjump"/>
            <a:extLst>
              <a:ext uri="{FF2B5EF4-FFF2-40B4-BE49-F238E27FC236}">
                <a16:creationId xmlns:a16="http://schemas.microsoft.com/office/drawing/2014/main" id="{AAD42782-CBDE-1B31-EBD4-240CE4D601A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17735" y="1525536"/>
            <a:ext cx="433225" cy="433225"/>
          </a:xfrm>
          <a:prstGeom prst="rect">
            <a:avLst/>
          </a:prstGeom>
        </p:spPr>
      </p:pic>
      <p:sp>
        <p:nvSpPr>
          <p:cNvPr id="26" name="TextBox 25">
            <a:extLst>
              <a:ext uri="{FF2B5EF4-FFF2-40B4-BE49-F238E27FC236}">
                <a16:creationId xmlns:a16="http://schemas.microsoft.com/office/drawing/2014/main" id="{A20027EF-1B2C-5BF9-26D8-D52B8537D614}"/>
              </a:ext>
            </a:extLst>
          </p:cNvPr>
          <p:cNvSpPr txBox="1"/>
          <p:nvPr/>
        </p:nvSpPr>
        <p:spPr>
          <a:xfrm>
            <a:off x="5544234" y="1589429"/>
            <a:ext cx="2546252" cy="369332"/>
          </a:xfrm>
          <a:prstGeom prst="rect">
            <a:avLst/>
          </a:prstGeom>
          <a:noFill/>
        </p:spPr>
        <p:txBody>
          <a:bodyPr wrap="square" rtlCol="0">
            <a:spAutoFit/>
          </a:bodyPr>
          <a:lstStyle/>
          <a:p>
            <a:pPr algn="ctr"/>
            <a:r>
              <a:rPr lang="en-PH" b="1" dirty="0">
                <a:latin typeface="Bookman Old Style" panose="02050604050505020204" pitchFamily="18" charset="0"/>
              </a:rPr>
              <a:t>Account Settings</a:t>
            </a:r>
          </a:p>
        </p:txBody>
      </p:sp>
      <p:sp>
        <p:nvSpPr>
          <p:cNvPr id="11" name="TextBox 10">
            <a:extLst>
              <a:ext uri="{FF2B5EF4-FFF2-40B4-BE49-F238E27FC236}">
                <a16:creationId xmlns:a16="http://schemas.microsoft.com/office/drawing/2014/main" id="{E61B3481-9CEB-20AC-C13B-06086DC2B892}"/>
              </a:ext>
            </a:extLst>
          </p:cNvPr>
          <p:cNvSpPr txBox="1"/>
          <p:nvPr/>
        </p:nvSpPr>
        <p:spPr>
          <a:xfrm>
            <a:off x="5018828" y="2631503"/>
            <a:ext cx="3538579" cy="372073"/>
          </a:xfrm>
          <a:prstGeom prst="rect">
            <a:avLst/>
          </a:prstGeom>
          <a:solidFill>
            <a:schemeClr val="accent3">
              <a:lumMod val="40000"/>
              <a:lumOff val="60000"/>
            </a:schemeClr>
          </a:solidFill>
        </p:spPr>
        <p:txBody>
          <a:bodyPr wrap="square" rtlCol="0">
            <a:spAutoFit/>
          </a:bodyPr>
          <a:lstStyle/>
          <a:p>
            <a:pPr algn="ctr"/>
            <a:r>
              <a:rPr lang="en-PH" b="1" dirty="0">
                <a:latin typeface="Bookman Old Style" panose="02050604050505020204" pitchFamily="18" charset="0"/>
              </a:rPr>
              <a:t>jireh123</a:t>
            </a:r>
            <a:endParaRPr lang="en-US" b="1" dirty="0">
              <a:latin typeface="Bookman Old Style" panose="02050604050505020204" pitchFamily="18" charset="0"/>
            </a:endParaRPr>
          </a:p>
        </p:txBody>
      </p:sp>
      <p:sp>
        <p:nvSpPr>
          <p:cNvPr id="15" name="TextBox 14">
            <a:extLst>
              <a:ext uri="{FF2B5EF4-FFF2-40B4-BE49-F238E27FC236}">
                <a16:creationId xmlns:a16="http://schemas.microsoft.com/office/drawing/2014/main" id="{76271A5F-7127-2769-BAE4-F1D9DF060090}"/>
              </a:ext>
            </a:extLst>
          </p:cNvPr>
          <p:cNvSpPr txBox="1"/>
          <p:nvPr/>
        </p:nvSpPr>
        <p:spPr>
          <a:xfrm>
            <a:off x="5018828" y="2247741"/>
            <a:ext cx="2544781" cy="307777"/>
          </a:xfrm>
          <a:prstGeom prst="rect">
            <a:avLst/>
          </a:prstGeom>
          <a:noFill/>
        </p:spPr>
        <p:txBody>
          <a:bodyPr wrap="square" rtlCol="0">
            <a:spAutoFit/>
          </a:bodyPr>
          <a:lstStyle/>
          <a:p>
            <a:r>
              <a:rPr lang="en-PH" sz="1400" b="1" dirty="0">
                <a:latin typeface="Bookman Old Style" panose="02050604050505020204" pitchFamily="18" charset="0"/>
              </a:rPr>
              <a:t>Enter Current Password</a:t>
            </a:r>
            <a:r>
              <a:rPr lang="en-PH" sz="1400" b="1" dirty="0"/>
              <a:t>:</a:t>
            </a:r>
            <a:endParaRPr lang="en-US" sz="1400" b="1" dirty="0"/>
          </a:p>
        </p:txBody>
      </p:sp>
      <p:sp>
        <p:nvSpPr>
          <p:cNvPr id="16" name="TextBox 15">
            <a:extLst>
              <a:ext uri="{FF2B5EF4-FFF2-40B4-BE49-F238E27FC236}">
                <a16:creationId xmlns:a16="http://schemas.microsoft.com/office/drawing/2014/main" id="{D9026FDA-5A7B-1C49-73B3-0539B6C8C0C8}"/>
              </a:ext>
            </a:extLst>
          </p:cNvPr>
          <p:cNvSpPr txBox="1"/>
          <p:nvPr/>
        </p:nvSpPr>
        <p:spPr>
          <a:xfrm>
            <a:off x="5018828" y="3598578"/>
            <a:ext cx="3538579" cy="372073"/>
          </a:xfrm>
          <a:prstGeom prst="rect">
            <a:avLst/>
          </a:prstGeom>
          <a:solidFill>
            <a:schemeClr val="accent3">
              <a:lumMod val="40000"/>
              <a:lumOff val="60000"/>
            </a:schemeClr>
          </a:solidFill>
        </p:spPr>
        <p:txBody>
          <a:bodyPr wrap="square" rtlCol="0">
            <a:spAutoFit/>
          </a:bodyPr>
          <a:lstStyle/>
          <a:p>
            <a:pPr algn="ctr"/>
            <a:r>
              <a:rPr lang="en-PH" b="1" dirty="0">
                <a:latin typeface="Bookman Old Style" panose="02050604050505020204" pitchFamily="18" charset="0"/>
              </a:rPr>
              <a:t>Jireh321</a:t>
            </a:r>
            <a:endParaRPr lang="en-US" b="1" dirty="0">
              <a:latin typeface="Bookman Old Style" panose="02050604050505020204" pitchFamily="18" charset="0"/>
            </a:endParaRPr>
          </a:p>
        </p:txBody>
      </p:sp>
      <p:sp>
        <p:nvSpPr>
          <p:cNvPr id="18" name="TextBox 17">
            <a:extLst>
              <a:ext uri="{FF2B5EF4-FFF2-40B4-BE49-F238E27FC236}">
                <a16:creationId xmlns:a16="http://schemas.microsoft.com/office/drawing/2014/main" id="{488AACDA-CE96-3C4E-B940-446AC2E1C8CF}"/>
              </a:ext>
            </a:extLst>
          </p:cNvPr>
          <p:cNvSpPr txBox="1"/>
          <p:nvPr/>
        </p:nvSpPr>
        <p:spPr>
          <a:xfrm>
            <a:off x="5018828" y="3256250"/>
            <a:ext cx="2718601" cy="307777"/>
          </a:xfrm>
          <a:prstGeom prst="rect">
            <a:avLst/>
          </a:prstGeom>
          <a:noFill/>
        </p:spPr>
        <p:txBody>
          <a:bodyPr wrap="square" rtlCol="0">
            <a:spAutoFit/>
          </a:bodyPr>
          <a:lstStyle/>
          <a:p>
            <a:r>
              <a:rPr lang="en-PH" sz="1400" b="1" dirty="0">
                <a:latin typeface="Bookman Old Style" panose="02050604050505020204" pitchFamily="18" charset="0"/>
              </a:rPr>
              <a:t>Enter New Password:</a:t>
            </a:r>
            <a:endParaRPr lang="en-US" sz="1400" b="1" dirty="0"/>
          </a:p>
        </p:txBody>
      </p:sp>
      <p:sp>
        <p:nvSpPr>
          <p:cNvPr id="19" name="TextBox 18">
            <a:extLst>
              <a:ext uri="{FF2B5EF4-FFF2-40B4-BE49-F238E27FC236}">
                <a16:creationId xmlns:a16="http://schemas.microsoft.com/office/drawing/2014/main" id="{156F88B9-E9D1-7FF3-5779-F386AA7D7C9A}"/>
              </a:ext>
            </a:extLst>
          </p:cNvPr>
          <p:cNvSpPr txBox="1"/>
          <p:nvPr/>
        </p:nvSpPr>
        <p:spPr>
          <a:xfrm>
            <a:off x="5018828" y="4542734"/>
            <a:ext cx="3538579" cy="372073"/>
          </a:xfrm>
          <a:prstGeom prst="rect">
            <a:avLst/>
          </a:prstGeom>
          <a:solidFill>
            <a:schemeClr val="accent3">
              <a:lumMod val="40000"/>
              <a:lumOff val="60000"/>
            </a:schemeClr>
          </a:solidFill>
        </p:spPr>
        <p:txBody>
          <a:bodyPr wrap="square" rtlCol="0">
            <a:spAutoFit/>
          </a:bodyPr>
          <a:lstStyle/>
          <a:p>
            <a:pPr algn="ctr"/>
            <a:r>
              <a:rPr lang="en-PH" b="1" dirty="0">
                <a:latin typeface="Bookman Old Style" panose="02050604050505020204" pitchFamily="18" charset="0"/>
              </a:rPr>
              <a:t>Jireh321</a:t>
            </a:r>
            <a:endParaRPr lang="en-US" b="1" dirty="0">
              <a:latin typeface="Bookman Old Style" panose="02050604050505020204" pitchFamily="18" charset="0"/>
            </a:endParaRPr>
          </a:p>
        </p:txBody>
      </p:sp>
      <p:sp>
        <p:nvSpPr>
          <p:cNvPr id="21" name="TextBox 20">
            <a:extLst>
              <a:ext uri="{FF2B5EF4-FFF2-40B4-BE49-F238E27FC236}">
                <a16:creationId xmlns:a16="http://schemas.microsoft.com/office/drawing/2014/main" id="{59819501-D5B4-FAF4-ACBA-41703DEE26B7}"/>
              </a:ext>
            </a:extLst>
          </p:cNvPr>
          <p:cNvSpPr txBox="1"/>
          <p:nvPr/>
        </p:nvSpPr>
        <p:spPr>
          <a:xfrm>
            <a:off x="5045344" y="4234957"/>
            <a:ext cx="2629906" cy="307777"/>
          </a:xfrm>
          <a:prstGeom prst="rect">
            <a:avLst/>
          </a:prstGeom>
          <a:noFill/>
        </p:spPr>
        <p:txBody>
          <a:bodyPr wrap="square" rtlCol="0">
            <a:spAutoFit/>
          </a:bodyPr>
          <a:lstStyle/>
          <a:p>
            <a:r>
              <a:rPr lang="en-PH" sz="1400" b="1" dirty="0">
                <a:latin typeface="Bookman Old Style" panose="02050604050505020204" pitchFamily="18" charset="0"/>
              </a:rPr>
              <a:t>Confirm Password:</a:t>
            </a:r>
            <a:endParaRPr lang="en-US" sz="1400" b="1" dirty="0"/>
          </a:p>
        </p:txBody>
      </p:sp>
      <p:sp>
        <p:nvSpPr>
          <p:cNvPr id="22" name="TextBox 21">
            <a:hlinkClick r:id="rId13" action="ppaction://hlinksldjump"/>
            <a:extLst>
              <a:ext uri="{FF2B5EF4-FFF2-40B4-BE49-F238E27FC236}">
                <a16:creationId xmlns:a16="http://schemas.microsoft.com/office/drawing/2014/main" id="{CBC8CB98-C9A6-EBD3-DD3B-EA8BD5BE8549}"/>
              </a:ext>
            </a:extLst>
          </p:cNvPr>
          <p:cNvSpPr txBox="1"/>
          <p:nvPr/>
        </p:nvSpPr>
        <p:spPr>
          <a:xfrm>
            <a:off x="5970617" y="5066776"/>
            <a:ext cx="1684264" cy="307777"/>
          </a:xfrm>
          <a:prstGeom prst="rect">
            <a:avLst/>
          </a:prstGeom>
          <a:solidFill>
            <a:srgbClr val="00B050"/>
          </a:solidFill>
        </p:spPr>
        <p:txBody>
          <a:bodyPr wrap="square" rtlCol="0">
            <a:spAutoFit/>
          </a:bodyPr>
          <a:lstStyle/>
          <a:p>
            <a:pPr algn="ctr"/>
            <a:r>
              <a:rPr lang="en-PH" sz="1400" b="1" dirty="0">
                <a:solidFill>
                  <a:schemeClr val="bg1"/>
                </a:solidFill>
                <a:latin typeface="Bookman Old Style" panose="02050604050505020204" pitchFamily="18" charset="0"/>
              </a:rPr>
              <a:t>Save Changes</a:t>
            </a:r>
            <a:endParaRPr lang="en-US" sz="1400" b="1" dirty="0">
              <a:solidFill>
                <a:schemeClr val="bg1"/>
              </a:solidFill>
              <a:latin typeface="Bookman Old Style" panose="02050604050505020204" pitchFamily="18" charset="0"/>
            </a:endParaRPr>
          </a:p>
        </p:txBody>
      </p:sp>
      <p:sp>
        <p:nvSpPr>
          <p:cNvPr id="24" name="TextBox 23">
            <a:hlinkClick r:id="rId14" action="ppaction://hlinksldjump"/>
            <a:extLst>
              <a:ext uri="{FF2B5EF4-FFF2-40B4-BE49-F238E27FC236}">
                <a16:creationId xmlns:a16="http://schemas.microsoft.com/office/drawing/2014/main" id="{A7C75D06-5DD6-73E2-F601-54D4D2F41B3C}"/>
              </a:ext>
            </a:extLst>
          </p:cNvPr>
          <p:cNvSpPr txBox="1"/>
          <p:nvPr/>
        </p:nvSpPr>
        <p:spPr>
          <a:xfrm>
            <a:off x="6583680" y="5320489"/>
            <a:ext cx="808053" cy="369332"/>
          </a:xfrm>
          <a:prstGeom prst="rect">
            <a:avLst/>
          </a:prstGeom>
          <a:noFill/>
        </p:spPr>
        <p:txBody>
          <a:bodyPr wrap="square" rtlCol="0">
            <a:spAutoFit/>
          </a:bodyPr>
          <a:lstStyle/>
          <a:p>
            <a:r>
              <a:rPr lang="en-PH" sz="1100" dirty="0">
                <a:latin typeface="Bookman Old Style" panose="02050604050505020204" pitchFamily="18" charset="0"/>
                <a:hlinkClick r:id="rId10" action="ppaction://hlinksldjump"/>
              </a:rPr>
              <a:t>Back</a:t>
            </a:r>
            <a:r>
              <a:rPr lang="en-PH" dirty="0">
                <a:hlinkClick r:id="rId10" action="ppaction://hlinksldjump"/>
              </a:rPr>
              <a:t> </a:t>
            </a:r>
            <a:endParaRPr lang="en-US" dirty="0"/>
          </a:p>
        </p:txBody>
      </p:sp>
      <p:sp>
        <p:nvSpPr>
          <p:cNvPr id="7" name="Rectangle 6">
            <a:extLst>
              <a:ext uri="{FF2B5EF4-FFF2-40B4-BE49-F238E27FC236}">
                <a16:creationId xmlns:a16="http://schemas.microsoft.com/office/drawing/2014/main" id="{722EE7C9-BFC2-B2D1-9EA2-8B531DD78BAA}"/>
              </a:ext>
            </a:extLst>
          </p:cNvPr>
          <p:cNvSpPr/>
          <p:nvPr/>
        </p:nvSpPr>
        <p:spPr>
          <a:xfrm>
            <a:off x="5018827" y="3353698"/>
            <a:ext cx="3538579" cy="10370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TextBox 9">
            <a:extLst>
              <a:ext uri="{FF2B5EF4-FFF2-40B4-BE49-F238E27FC236}">
                <a16:creationId xmlns:a16="http://schemas.microsoft.com/office/drawing/2014/main" id="{66EB448B-202E-3842-DDFB-043D4AE42ADC}"/>
              </a:ext>
            </a:extLst>
          </p:cNvPr>
          <p:cNvSpPr txBox="1"/>
          <p:nvPr/>
        </p:nvSpPr>
        <p:spPr>
          <a:xfrm>
            <a:off x="5069547" y="3375834"/>
            <a:ext cx="3448187" cy="861774"/>
          </a:xfrm>
          <a:prstGeom prst="rect">
            <a:avLst/>
          </a:prstGeom>
          <a:noFill/>
        </p:spPr>
        <p:txBody>
          <a:bodyPr wrap="square" rtlCol="0">
            <a:spAutoFit/>
          </a:bodyPr>
          <a:lstStyle/>
          <a:p>
            <a:pPr algn="ctr"/>
            <a:r>
              <a:rPr lang="en-PH" sz="1600" b="1" dirty="0">
                <a:solidFill>
                  <a:schemeClr val="tx1"/>
                </a:solidFill>
                <a:latin typeface="Bookman Old Style" panose="02050604050505020204" pitchFamily="18" charset="0"/>
              </a:rPr>
              <a:t>Are you sure you want to change your password?</a:t>
            </a:r>
            <a:endParaRPr lang="en-US" sz="1600" b="1" dirty="0"/>
          </a:p>
          <a:p>
            <a:pPr algn="ctr"/>
            <a:endParaRPr lang="en-US" sz="1600" b="1" dirty="0"/>
          </a:p>
        </p:txBody>
      </p:sp>
      <p:sp>
        <p:nvSpPr>
          <p:cNvPr id="27" name="Rectangle 26">
            <a:hlinkClick r:id="rId10" action="ppaction://hlinksldjump"/>
            <a:extLst>
              <a:ext uri="{FF2B5EF4-FFF2-40B4-BE49-F238E27FC236}">
                <a16:creationId xmlns:a16="http://schemas.microsoft.com/office/drawing/2014/main" id="{B8082203-0D94-86E4-A6BC-D03AC5B1D823}"/>
              </a:ext>
            </a:extLst>
          </p:cNvPr>
          <p:cNvSpPr/>
          <p:nvPr/>
        </p:nvSpPr>
        <p:spPr>
          <a:xfrm>
            <a:off x="5503394" y="4053683"/>
            <a:ext cx="833120" cy="307777"/>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b="1" dirty="0">
                <a:solidFill>
                  <a:schemeClr val="bg1"/>
                </a:solidFill>
              </a:rPr>
              <a:t>YES</a:t>
            </a:r>
            <a:endParaRPr lang="en-US" b="1" dirty="0">
              <a:solidFill>
                <a:schemeClr val="bg1"/>
              </a:solidFill>
            </a:endParaRPr>
          </a:p>
        </p:txBody>
      </p:sp>
      <p:sp>
        <p:nvSpPr>
          <p:cNvPr id="28" name="Rectangle 27">
            <a:extLst>
              <a:ext uri="{FF2B5EF4-FFF2-40B4-BE49-F238E27FC236}">
                <a16:creationId xmlns:a16="http://schemas.microsoft.com/office/drawing/2014/main" id="{A8CCFF77-68AE-BA9B-F652-DFA10AA63862}"/>
              </a:ext>
            </a:extLst>
          </p:cNvPr>
          <p:cNvSpPr/>
          <p:nvPr/>
        </p:nvSpPr>
        <p:spPr>
          <a:xfrm>
            <a:off x="7118594" y="4046894"/>
            <a:ext cx="833120" cy="30777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b="1" dirty="0">
                <a:solidFill>
                  <a:schemeClr val="bg1"/>
                </a:solidFill>
              </a:rPr>
              <a:t>NO</a:t>
            </a:r>
            <a:endParaRPr lang="en-US" b="1" dirty="0">
              <a:solidFill>
                <a:schemeClr val="bg1"/>
              </a:solidFill>
            </a:endParaRPr>
          </a:p>
        </p:txBody>
      </p:sp>
    </p:spTree>
    <p:extLst>
      <p:ext uri="{BB962C8B-B14F-4D97-AF65-F5344CB8AC3E}">
        <p14:creationId xmlns:p14="http://schemas.microsoft.com/office/powerpoint/2010/main" val="784196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rown square with white dots&#10;&#10;Description automatically generated with medium confidence">
            <a:extLst>
              <a:ext uri="{FF2B5EF4-FFF2-40B4-BE49-F238E27FC236}">
                <a16:creationId xmlns:a16="http://schemas.microsoft.com/office/drawing/2014/main" id="{3DA52EF9-6556-ECC9-24AE-973BD4F42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Slide Number Placeholder 5">
            <a:extLst>
              <a:ext uri="{FF2B5EF4-FFF2-40B4-BE49-F238E27FC236}">
                <a16:creationId xmlns:a16="http://schemas.microsoft.com/office/drawing/2014/main" id="{792105CE-E922-A3EC-48CA-90C309135500}"/>
              </a:ext>
            </a:extLst>
          </p:cNvPr>
          <p:cNvSpPr>
            <a:spLocks noGrp="1"/>
          </p:cNvSpPr>
          <p:nvPr>
            <p:ph type="sldNum" sz="quarter" idx="12"/>
          </p:nvPr>
        </p:nvSpPr>
        <p:spPr>
          <a:xfrm>
            <a:off x="11262167" y="6435524"/>
            <a:ext cx="242104" cy="274377"/>
          </a:xfrm>
        </p:spPr>
        <p:txBody>
          <a:bodyPr/>
          <a:lstStyle/>
          <a:p>
            <a:fld id="{CBCE0C79-D8A8-44BB-89D5-4CAA395E2BF0}" type="slidenum">
              <a:rPr lang="en-PH" sz="1600" b="1" smtClean="0">
                <a:solidFill>
                  <a:schemeClr val="tx1"/>
                </a:solidFill>
                <a:latin typeface="Times New Roman" panose="02020603050405020304" pitchFamily="18" charset="0"/>
                <a:cs typeface="Times New Roman" panose="02020603050405020304" pitchFamily="18" charset="0"/>
              </a:rPr>
              <a:t>5</a:t>
            </a:fld>
            <a:endParaRPr lang="en-PH" sz="1600" b="1" dirty="0">
              <a:solidFill>
                <a:schemeClr val="tx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5E91E05-7A52-6628-DDE9-65107034E7B5}"/>
              </a:ext>
            </a:extLst>
          </p:cNvPr>
          <p:cNvSpPr txBox="1"/>
          <p:nvPr/>
        </p:nvSpPr>
        <p:spPr>
          <a:xfrm>
            <a:off x="-121036" y="422476"/>
            <a:ext cx="6453010" cy="760465"/>
          </a:xfrm>
          <a:prstGeom prst="rect">
            <a:avLst/>
          </a:prstGeom>
          <a:noFill/>
        </p:spPr>
        <p:txBody>
          <a:bodyPr wrap="square" rtlCol="0">
            <a:spAutoFit/>
          </a:bodyPr>
          <a:lstStyle/>
          <a:p>
            <a:pPr marL="457200">
              <a:lnSpc>
                <a:spcPct val="115000"/>
              </a:lnSpc>
            </a:pPr>
            <a:r>
              <a:rPr lang="en-US" sz="4000" b="1"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PROJECT CONTEXT</a:t>
            </a:r>
            <a:r>
              <a:rPr lang="en-US" sz="40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t>
            </a:r>
          </a:p>
        </p:txBody>
      </p:sp>
      <p:sp>
        <p:nvSpPr>
          <p:cNvPr id="11" name="TextBox 10">
            <a:extLst>
              <a:ext uri="{FF2B5EF4-FFF2-40B4-BE49-F238E27FC236}">
                <a16:creationId xmlns:a16="http://schemas.microsoft.com/office/drawing/2014/main" id="{0270B704-DCB3-6C62-1359-3BBF614C0FA0}"/>
              </a:ext>
            </a:extLst>
          </p:cNvPr>
          <p:cNvSpPr txBox="1"/>
          <p:nvPr/>
        </p:nvSpPr>
        <p:spPr>
          <a:xfrm>
            <a:off x="-20218" y="1101196"/>
            <a:ext cx="11524489" cy="2094099"/>
          </a:xfrm>
          <a:prstGeom prst="rect">
            <a:avLst/>
          </a:prstGeom>
          <a:noFill/>
        </p:spPr>
        <p:txBody>
          <a:bodyPr wrap="square">
            <a:spAutoFit/>
          </a:bodyPr>
          <a:lstStyle/>
          <a:p>
            <a:pPr marL="457200" algn="just">
              <a:lnSpc>
                <a:spcPct val="115000"/>
              </a:lnSpc>
            </a:pPr>
            <a:r>
              <a:rPr lang="en-US" sz="20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One area where many milk tea shops struggle is in the ordering process, both in-store and </a:t>
            </a:r>
            <a:r>
              <a:rPr lang="en-US" sz="20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online.Poor</a:t>
            </a:r>
            <a:r>
              <a:rPr lang="en-US" sz="20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management, </a:t>
            </a:r>
            <a:r>
              <a:rPr lang="en-US" sz="2000"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l</a:t>
            </a:r>
            <a:r>
              <a:rPr lang="en-US" sz="20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ong queues, errors in orders, lack of customization, and inefficient payment processes are common user problem. This </a:t>
            </a:r>
            <a:r>
              <a:rPr lang="en-US" sz="2000"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system</a:t>
            </a:r>
            <a:r>
              <a:rPr lang="en-US" sz="20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aims to address the existing gaps in current ordering processes and introduce a solution that enhances customer and staff satisfaction. </a:t>
            </a:r>
          </a:p>
          <a:p>
            <a:pPr marL="457200" algn="ctr">
              <a:lnSpc>
                <a:spcPct val="115000"/>
              </a:lnSpc>
            </a:pPr>
            <a:endParaRPr lang="en-US" sz="32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A9281CD5-83FD-A2D2-FBE8-1897D6B1F471}"/>
              </a:ext>
            </a:extLst>
          </p:cNvPr>
          <p:cNvSpPr txBox="1"/>
          <p:nvPr/>
        </p:nvSpPr>
        <p:spPr>
          <a:xfrm>
            <a:off x="413484" y="2562842"/>
            <a:ext cx="11090787" cy="3027239"/>
          </a:xfrm>
          <a:prstGeom prst="rect">
            <a:avLst/>
          </a:prstGeom>
          <a:noFill/>
        </p:spPr>
        <p:txBody>
          <a:bodyPr wrap="square">
            <a:spAutoFit/>
          </a:bodyPr>
          <a:lstStyle/>
          <a:p>
            <a:pPr>
              <a:lnSpc>
                <a:spcPct val="115000"/>
              </a:lnSpc>
              <a:spcAft>
                <a:spcPts val="800"/>
              </a:spcAft>
            </a:pPr>
            <a:r>
              <a:rPr lang="en-US" sz="24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Features:</a:t>
            </a:r>
            <a:endPar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a:p>
            <a:pPr marL="457200" lvl="0" indent="-457200">
              <a:lnSpc>
                <a:spcPct val="115000"/>
              </a:lnSpc>
              <a:spcAft>
                <a:spcPts val="800"/>
              </a:spcAft>
              <a:buSzPts val="1000"/>
              <a:buFont typeface="Arial" panose="020B0604020202020204" pitchFamily="34" charset="0"/>
              <a:buChar char="•"/>
              <a:tabLst>
                <a:tab pos="457200" algn="l"/>
              </a:tabLst>
            </a:pPr>
            <a:r>
              <a:rPr lang="en-US" sz="24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Customization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Customers can choose size, sugar levels, and quantity</a:t>
            </a:r>
          </a:p>
          <a:p>
            <a:pPr marL="457200" lvl="0" indent="-457200">
              <a:lnSpc>
                <a:spcPct val="115000"/>
              </a:lnSpc>
              <a:spcAft>
                <a:spcPts val="800"/>
              </a:spcAft>
              <a:buSzPts val="1000"/>
              <a:buFont typeface="Arial" panose="020B0604020202020204" pitchFamily="34" charset="0"/>
              <a:buChar char="•"/>
              <a:tabLst>
                <a:tab pos="457200" algn="l"/>
              </a:tabLst>
            </a:pPr>
            <a:r>
              <a:rPr lang="en-US" sz="24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Payment Options</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Multiple payment modes for greater convenience.</a:t>
            </a:r>
          </a:p>
          <a:p>
            <a:pPr marL="457200" lvl="0" indent="-457200">
              <a:lnSpc>
                <a:spcPct val="115000"/>
              </a:lnSpc>
              <a:spcAft>
                <a:spcPts val="800"/>
              </a:spcAft>
              <a:buSzPts val="1000"/>
              <a:buFont typeface="Arial" panose="020B0604020202020204" pitchFamily="34" charset="0"/>
              <a:buChar char="•"/>
              <a:tabLst>
                <a:tab pos="457200" algn="l"/>
              </a:tabLst>
            </a:pPr>
            <a:r>
              <a:rPr lang="en-US" sz="24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Order Verification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Cashiers can easily confirm orders and minimize errors.</a:t>
            </a:r>
          </a:p>
          <a:p>
            <a:pPr marL="457200" lvl="0" indent="-457200">
              <a:lnSpc>
                <a:spcPct val="115000"/>
              </a:lnSpc>
              <a:spcAft>
                <a:spcPts val="800"/>
              </a:spcAft>
              <a:buSzPts val="1000"/>
              <a:buFont typeface="Arial" panose="020B0604020202020204" pitchFamily="34" charset="0"/>
              <a:buChar char="•"/>
              <a:tabLst>
                <a:tab pos="457200" algn="l"/>
              </a:tabLst>
            </a:pPr>
            <a:r>
              <a:rPr lang="en-US" sz="24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Sales Reporting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Admins can track sales data by searching for specific dates, improving business decision-making</a:t>
            </a:r>
            <a:endParaRPr lang="en-US" sz="2400" dirty="0"/>
          </a:p>
        </p:txBody>
      </p:sp>
      <p:sp>
        <p:nvSpPr>
          <p:cNvPr id="3" name="TextBox 2">
            <a:extLst>
              <a:ext uri="{FF2B5EF4-FFF2-40B4-BE49-F238E27FC236}">
                <a16:creationId xmlns:a16="http://schemas.microsoft.com/office/drawing/2014/main" id="{D54FC472-1EB3-F10D-10CD-0BAC2D9D780A}"/>
              </a:ext>
            </a:extLst>
          </p:cNvPr>
          <p:cNvSpPr txBox="1"/>
          <p:nvPr/>
        </p:nvSpPr>
        <p:spPr>
          <a:xfrm>
            <a:off x="413484" y="5590081"/>
            <a:ext cx="9976757" cy="830997"/>
          </a:xfrm>
          <a:prstGeom prst="rect">
            <a:avLst/>
          </a:prstGeom>
          <a:noFill/>
        </p:spPr>
        <p:txBody>
          <a:bodyPr wrap="square">
            <a:spAutoFit/>
          </a:bodyPr>
          <a:lstStyle/>
          <a:p>
            <a:pPr marL="457200" indent="-457200">
              <a:buFont typeface="Arial" panose="020B0604020202020204" pitchFamily="34" charset="0"/>
              <a:buChar char="•"/>
            </a:pPr>
            <a:r>
              <a:rPr lang="en-US" sz="2400" b="1" dirty="0">
                <a:solidFill>
                  <a:schemeClr val="bg1"/>
                </a:solidFill>
                <a:latin typeface="Times New Roman" panose="02020603050405020304" pitchFamily="18" charset="0"/>
                <a:cs typeface="Times New Roman" panose="02020603050405020304" pitchFamily="18" charset="0"/>
              </a:rPr>
              <a:t>Inventory and Employee Management: </a:t>
            </a:r>
            <a:r>
              <a:rPr lang="en-US" sz="2400" dirty="0">
                <a:solidFill>
                  <a:schemeClr val="bg1"/>
                </a:solidFill>
                <a:latin typeface="Times New Roman" panose="02020603050405020304" pitchFamily="18" charset="0"/>
                <a:cs typeface="Times New Roman" panose="02020603050405020304" pitchFamily="18" charset="0"/>
              </a:rPr>
              <a:t>Admins can add, edit, and delete records to keep the system organized.</a:t>
            </a:r>
          </a:p>
        </p:txBody>
      </p:sp>
    </p:spTree>
    <p:extLst>
      <p:ext uri="{BB962C8B-B14F-4D97-AF65-F5344CB8AC3E}">
        <p14:creationId xmlns:p14="http://schemas.microsoft.com/office/powerpoint/2010/main" val="29277955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4A8DD-0DD1-C835-8C23-796063F5AFB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AF8DC7E-18D6-BD89-C481-122F325C2BC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445DCF4B-0358-3C0E-733B-41D59C6AFEA9}"/>
              </a:ext>
            </a:extLst>
          </p:cNvPr>
          <p:cNvSpPr/>
          <p:nvPr/>
        </p:nvSpPr>
        <p:spPr>
          <a:xfrm>
            <a:off x="297856" y="1507631"/>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3" name="Rectangle 22">
            <a:hlinkClick r:id="rId4" action="ppaction://hlinksldjump"/>
            <a:extLst>
              <a:ext uri="{FF2B5EF4-FFF2-40B4-BE49-F238E27FC236}">
                <a16:creationId xmlns:a16="http://schemas.microsoft.com/office/drawing/2014/main" id="{9D702732-44FA-F0A0-CA62-319FD35473EA}"/>
              </a:ext>
            </a:extLst>
          </p:cNvPr>
          <p:cNvSpPr/>
          <p:nvPr/>
        </p:nvSpPr>
        <p:spPr>
          <a:xfrm>
            <a:off x="338900" y="5778663"/>
            <a:ext cx="2044149"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ABOUT</a:t>
            </a:r>
            <a:r>
              <a:rPr lang="en-PH" sz="2800" b="1" dirty="0">
                <a:ln w="0"/>
                <a:effectLst>
                  <a:outerShdw blurRad="38100" dist="19050" dir="2700000" algn="tl" rotWithShape="0">
                    <a:schemeClr val="dk1">
                      <a:alpha val="40000"/>
                    </a:schemeClr>
                  </a:outerShdw>
                </a:effectLst>
              </a:rPr>
              <a:t> US</a:t>
            </a:r>
            <a:endParaRPr lang="en-US" sz="2800" b="1" cap="none" spc="0" dirty="0">
              <a:ln w="0"/>
              <a:solidFill>
                <a:schemeClr val="tx1"/>
              </a:solidFill>
              <a:effectLst>
                <a:outerShdw blurRad="38100" dist="19050" dir="2700000" algn="tl" rotWithShape="0">
                  <a:schemeClr val="dk1">
                    <a:alpha val="40000"/>
                  </a:schemeClr>
                </a:outerShdw>
              </a:effectLst>
            </a:endParaRPr>
          </a:p>
        </p:txBody>
      </p:sp>
      <p:pic>
        <p:nvPicPr>
          <p:cNvPr id="25" name="Picture 24" descr="A logo of a person with a mustache and two cups&#10;&#10;Description automatically generated">
            <a:extLst>
              <a:ext uri="{FF2B5EF4-FFF2-40B4-BE49-F238E27FC236}">
                <a16:creationId xmlns:a16="http://schemas.microsoft.com/office/drawing/2014/main" id="{2C1EA184-91CB-1994-55D3-7C1FC0A462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855" y="137677"/>
            <a:ext cx="2126239" cy="1120351"/>
          </a:xfrm>
          <a:prstGeom prst="rect">
            <a:avLst/>
          </a:prstGeom>
          <a:scene3d>
            <a:camera prst="orthographicFront"/>
            <a:lightRig rig="threePt" dir="t"/>
          </a:scene3d>
          <a:sp3d>
            <a:bevelT w="114300" prst="artDeco"/>
          </a:sp3d>
        </p:spPr>
      </p:pic>
      <p:sp>
        <p:nvSpPr>
          <p:cNvPr id="14" name="Rectangle 13">
            <a:hlinkClick r:id="rId6" action="ppaction://hlinksldjump"/>
            <a:extLst>
              <a:ext uri="{FF2B5EF4-FFF2-40B4-BE49-F238E27FC236}">
                <a16:creationId xmlns:a16="http://schemas.microsoft.com/office/drawing/2014/main" id="{81D8D642-A832-70E9-5BBB-D450267933B2}"/>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8" name="Rectangle 7">
            <a:hlinkClick r:id="rId7" action="ppaction://hlinksldjump"/>
            <a:extLst>
              <a:ext uri="{FF2B5EF4-FFF2-40B4-BE49-F238E27FC236}">
                <a16:creationId xmlns:a16="http://schemas.microsoft.com/office/drawing/2014/main" id="{360001F2-9CF0-FA7B-0D33-C4C28BFD0A3B}"/>
              </a:ext>
            </a:extLst>
          </p:cNvPr>
          <p:cNvSpPr/>
          <p:nvPr/>
        </p:nvSpPr>
        <p:spPr>
          <a:xfrm>
            <a:off x="694783" y="2516217"/>
            <a:ext cx="1404552"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3" name="Rectangle 12">
            <a:hlinkClick r:id="rId8" action="ppaction://hlinksldjump"/>
            <a:extLst>
              <a:ext uri="{FF2B5EF4-FFF2-40B4-BE49-F238E27FC236}">
                <a16:creationId xmlns:a16="http://schemas.microsoft.com/office/drawing/2014/main" id="{B99E057E-5C4B-CD7E-09F2-B4F3D17F4BD7}"/>
              </a:ext>
            </a:extLst>
          </p:cNvPr>
          <p:cNvSpPr/>
          <p:nvPr/>
        </p:nvSpPr>
        <p:spPr>
          <a:xfrm>
            <a:off x="352542" y="3498068"/>
            <a:ext cx="2089034"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rPr>
              <a:t>I</a:t>
            </a:r>
            <a:r>
              <a:rPr lang="en-US" sz="2400" b="1" dirty="0">
                <a:ln w="0"/>
                <a:effectLst>
                  <a:outerShdw blurRad="38100" dist="19050" dir="2700000" algn="tl" rotWithShape="0">
                    <a:schemeClr val="dk1">
                      <a:alpha val="40000"/>
                    </a:schemeClr>
                  </a:outerShdw>
                </a:effectLst>
                <a:latin typeface="Bookman Old Style" panose="02050604050505020204" pitchFamily="18" charset="0"/>
              </a:rPr>
              <a:t>NVENTORY</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6" name="Rectangle 5">
            <a:extLst>
              <a:ext uri="{FF2B5EF4-FFF2-40B4-BE49-F238E27FC236}">
                <a16:creationId xmlns:a16="http://schemas.microsoft.com/office/drawing/2014/main" id="{C1831966-B85C-6FAC-82BC-856F9DA190D1}"/>
              </a:ext>
            </a:extLst>
          </p:cNvPr>
          <p:cNvSpPr/>
          <p:nvPr/>
        </p:nvSpPr>
        <p:spPr>
          <a:xfrm>
            <a:off x="2481590" y="365525"/>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sp>
        <p:nvSpPr>
          <p:cNvPr id="4" name="Rectangle 3">
            <a:extLst>
              <a:ext uri="{FF2B5EF4-FFF2-40B4-BE49-F238E27FC236}">
                <a16:creationId xmlns:a16="http://schemas.microsoft.com/office/drawing/2014/main" id="{378A0497-4BCE-8359-9BB1-C06819B0120B}"/>
              </a:ext>
            </a:extLst>
          </p:cNvPr>
          <p:cNvSpPr/>
          <p:nvPr/>
        </p:nvSpPr>
        <p:spPr>
          <a:xfrm>
            <a:off x="362189" y="4972293"/>
            <a:ext cx="2044148" cy="684469"/>
          </a:xfrm>
          <a:prstGeom prst="rect">
            <a:avLst/>
          </a:prstGeom>
          <a:solidFill>
            <a:schemeClr val="accent2"/>
          </a:solidFill>
          <a:ln>
            <a:solidFill>
              <a:schemeClr val="bg2"/>
            </a:solidFill>
          </a:ln>
          <a:effectLst>
            <a:glow rad="1397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E297496-946D-179D-0EFB-6BDC1588D0BB}"/>
              </a:ext>
            </a:extLst>
          </p:cNvPr>
          <p:cNvSpPr/>
          <p:nvPr/>
        </p:nvSpPr>
        <p:spPr>
          <a:xfrm>
            <a:off x="510413" y="5067960"/>
            <a:ext cx="186461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 name="Rectangle 1">
            <a:hlinkClick r:id="rId9" action="ppaction://hlinksldjump"/>
            <a:extLst>
              <a:ext uri="{FF2B5EF4-FFF2-40B4-BE49-F238E27FC236}">
                <a16:creationId xmlns:a16="http://schemas.microsoft.com/office/drawing/2014/main" id="{D29D36F2-C6E3-6117-165D-6AA409070930}"/>
              </a:ext>
            </a:extLst>
          </p:cNvPr>
          <p:cNvSpPr/>
          <p:nvPr/>
        </p:nvSpPr>
        <p:spPr>
          <a:xfrm>
            <a:off x="774933" y="4234304"/>
            <a:ext cx="1244251"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latin typeface="Bookman Old Style" panose="02050604050505020204" pitchFamily="18" charset="0"/>
              </a:rPr>
              <a:t>STAFF</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9" name="Rectangle 8">
            <a:extLst>
              <a:ext uri="{FF2B5EF4-FFF2-40B4-BE49-F238E27FC236}">
                <a16:creationId xmlns:a16="http://schemas.microsoft.com/office/drawing/2014/main" id="{26F2AF55-E5C7-47C6-AD70-F49A6C864646}"/>
              </a:ext>
            </a:extLst>
          </p:cNvPr>
          <p:cNvSpPr/>
          <p:nvPr/>
        </p:nvSpPr>
        <p:spPr>
          <a:xfrm>
            <a:off x="4683760" y="1507631"/>
            <a:ext cx="4267200" cy="495908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Single gear with solid fill">
            <a:hlinkClick r:id="rId10" action="ppaction://hlinksldjump"/>
            <a:extLst>
              <a:ext uri="{FF2B5EF4-FFF2-40B4-BE49-F238E27FC236}">
                <a16:creationId xmlns:a16="http://schemas.microsoft.com/office/drawing/2014/main" id="{E8205AAD-0B68-340F-05D8-7C915F6C449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17735" y="1525536"/>
            <a:ext cx="433225" cy="433225"/>
          </a:xfrm>
          <a:prstGeom prst="rect">
            <a:avLst/>
          </a:prstGeom>
        </p:spPr>
      </p:pic>
      <p:sp>
        <p:nvSpPr>
          <p:cNvPr id="26" name="TextBox 25">
            <a:extLst>
              <a:ext uri="{FF2B5EF4-FFF2-40B4-BE49-F238E27FC236}">
                <a16:creationId xmlns:a16="http://schemas.microsoft.com/office/drawing/2014/main" id="{C565F199-B024-C0A3-F34D-4FF9E904363A}"/>
              </a:ext>
            </a:extLst>
          </p:cNvPr>
          <p:cNvSpPr txBox="1"/>
          <p:nvPr/>
        </p:nvSpPr>
        <p:spPr>
          <a:xfrm>
            <a:off x="5544234" y="1589429"/>
            <a:ext cx="2546252" cy="369332"/>
          </a:xfrm>
          <a:prstGeom prst="rect">
            <a:avLst/>
          </a:prstGeom>
          <a:noFill/>
        </p:spPr>
        <p:txBody>
          <a:bodyPr wrap="square" rtlCol="0">
            <a:spAutoFit/>
          </a:bodyPr>
          <a:lstStyle/>
          <a:p>
            <a:pPr algn="ctr"/>
            <a:r>
              <a:rPr lang="en-PH" b="1" dirty="0">
                <a:latin typeface="Bookman Old Style" panose="02050604050505020204" pitchFamily="18" charset="0"/>
              </a:rPr>
              <a:t>Account Settings</a:t>
            </a:r>
          </a:p>
        </p:txBody>
      </p:sp>
      <p:sp>
        <p:nvSpPr>
          <p:cNvPr id="11" name="TextBox 10">
            <a:extLst>
              <a:ext uri="{FF2B5EF4-FFF2-40B4-BE49-F238E27FC236}">
                <a16:creationId xmlns:a16="http://schemas.microsoft.com/office/drawing/2014/main" id="{34EF39C2-A27D-5F1A-C82D-88006A5BB1C8}"/>
              </a:ext>
            </a:extLst>
          </p:cNvPr>
          <p:cNvSpPr txBox="1"/>
          <p:nvPr/>
        </p:nvSpPr>
        <p:spPr>
          <a:xfrm>
            <a:off x="5018828" y="2631503"/>
            <a:ext cx="3538579" cy="372073"/>
          </a:xfrm>
          <a:prstGeom prst="rect">
            <a:avLst/>
          </a:prstGeom>
          <a:solidFill>
            <a:schemeClr val="accent3">
              <a:lumMod val="40000"/>
              <a:lumOff val="60000"/>
            </a:schemeClr>
          </a:solidFill>
        </p:spPr>
        <p:txBody>
          <a:bodyPr wrap="square" rtlCol="0">
            <a:spAutoFit/>
          </a:bodyPr>
          <a:lstStyle/>
          <a:p>
            <a:pPr algn="ctr"/>
            <a:r>
              <a:rPr lang="en-PH" b="1" dirty="0">
                <a:latin typeface="Bookman Old Style" panose="02050604050505020204" pitchFamily="18" charset="0"/>
              </a:rPr>
              <a:t>jireh123</a:t>
            </a:r>
            <a:endParaRPr lang="en-US" b="1" dirty="0">
              <a:latin typeface="Bookman Old Style" panose="02050604050505020204" pitchFamily="18" charset="0"/>
            </a:endParaRPr>
          </a:p>
        </p:txBody>
      </p:sp>
      <p:sp>
        <p:nvSpPr>
          <p:cNvPr id="15" name="TextBox 14">
            <a:extLst>
              <a:ext uri="{FF2B5EF4-FFF2-40B4-BE49-F238E27FC236}">
                <a16:creationId xmlns:a16="http://schemas.microsoft.com/office/drawing/2014/main" id="{B972DCF8-708E-4CA5-CABE-925A42EF1768}"/>
              </a:ext>
            </a:extLst>
          </p:cNvPr>
          <p:cNvSpPr txBox="1"/>
          <p:nvPr/>
        </p:nvSpPr>
        <p:spPr>
          <a:xfrm>
            <a:off x="5018828" y="2247741"/>
            <a:ext cx="2544781" cy="307777"/>
          </a:xfrm>
          <a:prstGeom prst="rect">
            <a:avLst/>
          </a:prstGeom>
          <a:noFill/>
        </p:spPr>
        <p:txBody>
          <a:bodyPr wrap="square" rtlCol="0">
            <a:spAutoFit/>
          </a:bodyPr>
          <a:lstStyle/>
          <a:p>
            <a:r>
              <a:rPr lang="en-PH" sz="1400" b="1" dirty="0">
                <a:latin typeface="Bookman Old Style" panose="02050604050505020204" pitchFamily="18" charset="0"/>
              </a:rPr>
              <a:t>Enter Current Password</a:t>
            </a:r>
            <a:r>
              <a:rPr lang="en-PH" sz="1400" b="1" dirty="0"/>
              <a:t>:</a:t>
            </a:r>
            <a:endParaRPr lang="en-US" sz="1400" b="1" dirty="0"/>
          </a:p>
        </p:txBody>
      </p:sp>
      <p:sp>
        <p:nvSpPr>
          <p:cNvPr id="16" name="TextBox 15">
            <a:extLst>
              <a:ext uri="{FF2B5EF4-FFF2-40B4-BE49-F238E27FC236}">
                <a16:creationId xmlns:a16="http://schemas.microsoft.com/office/drawing/2014/main" id="{2A9782AA-08FB-E147-BDAF-01CBD7A76820}"/>
              </a:ext>
            </a:extLst>
          </p:cNvPr>
          <p:cNvSpPr txBox="1"/>
          <p:nvPr/>
        </p:nvSpPr>
        <p:spPr>
          <a:xfrm>
            <a:off x="5018828" y="3598578"/>
            <a:ext cx="3538579" cy="372073"/>
          </a:xfrm>
          <a:prstGeom prst="rect">
            <a:avLst/>
          </a:prstGeom>
          <a:solidFill>
            <a:schemeClr val="accent3">
              <a:lumMod val="40000"/>
              <a:lumOff val="60000"/>
            </a:schemeClr>
          </a:solidFill>
        </p:spPr>
        <p:txBody>
          <a:bodyPr wrap="square" rtlCol="0">
            <a:spAutoFit/>
          </a:bodyPr>
          <a:lstStyle/>
          <a:p>
            <a:pPr algn="ctr"/>
            <a:r>
              <a:rPr lang="en-PH" b="1" dirty="0">
                <a:latin typeface="Bookman Old Style" panose="02050604050505020204" pitchFamily="18" charset="0"/>
              </a:rPr>
              <a:t>Jireh321</a:t>
            </a:r>
            <a:endParaRPr lang="en-US" b="1" dirty="0">
              <a:latin typeface="Bookman Old Style" panose="02050604050505020204" pitchFamily="18" charset="0"/>
            </a:endParaRPr>
          </a:p>
        </p:txBody>
      </p:sp>
      <p:sp>
        <p:nvSpPr>
          <p:cNvPr id="18" name="TextBox 17">
            <a:extLst>
              <a:ext uri="{FF2B5EF4-FFF2-40B4-BE49-F238E27FC236}">
                <a16:creationId xmlns:a16="http://schemas.microsoft.com/office/drawing/2014/main" id="{5A47A122-71DF-D377-8CC2-640CBA461CE8}"/>
              </a:ext>
            </a:extLst>
          </p:cNvPr>
          <p:cNvSpPr txBox="1"/>
          <p:nvPr/>
        </p:nvSpPr>
        <p:spPr>
          <a:xfrm>
            <a:off x="5018828" y="3256250"/>
            <a:ext cx="2718601" cy="307777"/>
          </a:xfrm>
          <a:prstGeom prst="rect">
            <a:avLst/>
          </a:prstGeom>
          <a:noFill/>
        </p:spPr>
        <p:txBody>
          <a:bodyPr wrap="square" rtlCol="0">
            <a:spAutoFit/>
          </a:bodyPr>
          <a:lstStyle/>
          <a:p>
            <a:r>
              <a:rPr lang="en-PH" sz="1400" b="1" dirty="0">
                <a:latin typeface="Bookman Old Style" panose="02050604050505020204" pitchFamily="18" charset="0"/>
              </a:rPr>
              <a:t>Enter New Password:</a:t>
            </a:r>
            <a:endParaRPr lang="en-US" sz="1400" b="1" dirty="0"/>
          </a:p>
        </p:txBody>
      </p:sp>
      <p:sp>
        <p:nvSpPr>
          <p:cNvPr id="19" name="TextBox 18">
            <a:extLst>
              <a:ext uri="{FF2B5EF4-FFF2-40B4-BE49-F238E27FC236}">
                <a16:creationId xmlns:a16="http://schemas.microsoft.com/office/drawing/2014/main" id="{0C997A75-BA6D-DAA9-CB76-15A70C0A912E}"/>
              </a:ext>
            </a:extLst>
          </p:cNvPr>
          <p:cNvSpPr txBox="1"/>
          <p:nvPr/>
        </p:nvSpPr>
        <p:spPr>
          <a:xfrm>
            <a:off x="5018828" y="4542734"/>
            <a:ext cx="3538579" cy="372073"/>
          </a:xfrm>
          <a:prstGeom prst="rect">
            <a:avLst/>
          </a:prstGeom>
          <a:solidFill>
            <a:schemeClr val="accent3">
              <a:lumMod val="40000"/>
              <a:lumOff val="60000"/>
            </a:schemeClr>
          </a:solidFill>
        </p:spPr>
        <p:txBody>
          <a:bodyPr wrap="square" rtlCol="0">
            <a:spAutoFit/>
          </a:bodyPr>
          <a:lstStyle/>
          <a:p>
            <a:pPr algn="ctr"/>
            <a:r>
              <a:rPr lang="en-PH" b="1" dirty="0">
                <a:latin typeface="Bookman Old Style" panose="02050604050505020204" pitchFamily="18" charset="0"/>
              </a:rPr>
              <a:t>Jireh321</a:t>
            </a:r>
            <a:endParaRPr lang="en-US" b="1" dirty="0">
              <a:latin typeface="Bookman Old Style" panose="02050604050505020204" pitchFamily="18" charset="0"/>
            </a:endParaRPr>
          </a:p>
        </p:txBody>
      </p:sp>
      <p:sp>
        <p:nvSpPr>
          <p:cNvPr id="21" name="TextBox 20">
            <a:extLst>
              <a:ext uri="{FF2B5EF4-FFF2-40B4-BE49-F238E27FC236}">
                <a16:creationId xmlns:a16="http://schemas.microsoft.com/office/drawing/2014/main" id="{728BD0C0-8B82-6333-174A-8AFB10E81212}"/>
              </a:ext>
            </a:extLst>
          </p:cNvPr>
          <p:cNvSpPr txBox="1"/>
          <p:nvPr/>
        </p:nvSpPr>
        <p:spPr>
          <a:xfrm>
            <a:off x="5045344" y="4234957"/>
            <a:ext cx="2629906" cy="307777"/>
          </a:xfrm>
          <a:prstGeom prst="rect">
            <a:avLst/>
          </a:prstGeom>
          <a:noFill/>
        </p:spPr>
        <p:txBody>
          <a:bodyPr wrap="square" rtlCol="0">
            <a:spAutoFit/>
          </a:bodyPr>
          <a:lstStyle/>
          <a:p>
            <a:r>
              <a:rPr lang="en-PH" sz="1400" b="1" dirty="0">
                <a:latin typeface="Bookman Old Style" panose="02050604050505020204" pitchFamily="18" charset="0"/>
              </a:rPr>
              <a:t>Confirm Password:</a:t>
            </a:r>
            <a:endParaRPr lang="en-US" sz="1400" b="1" dirty="0"/>
          </a:p>
        </p:txBody>
      </p:sp>
      <p:sp>
        <p:nvSpPr>
          <p:cNvPr id="7" name="Rectangle 6">
            <a:extLst>
              <a:ext uri="{FF2B5EF4-FFF2-40B4-BE49-F238E27FC236}">
                <a16:creationId xmlns:a16="http://schemas.microsoft.com/office/drawing/2014/main" id="{AD13C325-8C69-19BC-DE37-3ABFD406E5C6}"/>
              </a:ext>
            </a:extLst>
          </p:cNvPr>
          <p:cNvSpPr/>
          <p:nvPr/>
        </p:nvSpPr>
        <p:spPr>
          <a:xfrm>
            <a:off x="5018827" y="3353698"/>
            <a:ext cx="3538579" cy="110734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TextBox 9">
            <a:extLst>
              <a:ext uri="{FF2B5EF4-FFF2-40B4-BE49-F238E27FC236}">
                <a16:creationId xmlns:a16="http://schemas.microsoft.com/office/drawing/2014/main" id="{2B289EB4-2076-BC01-82AB-17D9CA81FE56}"/>
              </a:ext>
            </a:extLst>
          </p:cNvPr>
          <p:cNvSpPr txBox="1"/>
          <p:nvPr/>
        </p:nvSpPr>
        <p:spPr>
          <a:xfrm>
            <a:off x="5069548" y="3521753"/>
            <a:ext cx="3448187" cy="707886"/>
          </a:xfrm>
          <a:prstGeom prst="rect">
            <a:avLst/>
          </a:prstGeom>
          <a:noFill/>
        </p:spPr>
        <p:txBody>
          <a:bodyPr wrap="square" rtlCol="0">
            <a:spAutoFit/>
          </a:bodyPr>
          <a:lstStyle/>
          <a:p>
            <a:pPr algn="ctr"/>
            <a:r>
              <a:rPr lang="en-PH" sz="2000" b="1" dirty="0">
                <a:latin typeface="Bookman Old Style" panose="02050604050505020204" pitchFamily="18" charset="0"/>
              </a:rPr>
              <a:t>Password Successfully Change</a:t>
            </a:r>
            <a:endParaRPr lang="en-US" sz="2000" b="1" dirty="0"/>
          </a:p>
        </p:txBody>
      </p:sp>
      <p:sp>
        <p:nvSpPr>
          <p:cNvPr id="29" name="Rectangle 28">
            <a:hlinkClick r:id="rId13" action="ppaction://hlinksldjump"/>
            <a:extLst>
              <a:ext uri="{FF2B5EF4-FFF2-40B4-BE49-F238E27FC236}">
                <a16:creationId xmlns:a16="http://schemas.microsoft.com/office/drawing/2014/main" id="{A9EC0411-90D0-A825-1D0B-2DAF3157E018}"/>
              </a:ext>
            </a:extLst>
          </p:cNvPr>
          <p:cNvSpPr/>
          <p:nvPr/>
        </p:nvSpPr>
        <p:spPr>
          <a:xfrm>
            <a:off x="6521117" y="4182902"/>
            <a:ext cx="592486" cy="26712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b="1" dirty="0">
                <a:solidFill>
                  <a:schemeClr val="bg1"/>
                </a:solidFill>
              </a:rPr>
              <a:t>OK</a:t>
            </a:r>
            <a:endParaRPr lang="en-US" b="1" dirty="0">
              <a:solidFill>
                <a:schemeClr val="bg1"/>
              </a:solidFill>
            </a:endParaRPr>
          </a:p>
        </p:txBody>
      </p:sp>
    </p:spTree>
    <p:extLst>
      <p:ext uri="{BB962C8B-B14F-4D97-AF65-F5344CB8AC3E}">
        <p14:creationId xmlns:p14="http://schemas.microsoft.com/office/powerpoint/2010/main" val="897321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8ADC5-380D-0EC4-5ACD-C0A3DC19919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6C91D77-950A-CF6F-3507-00D861900E6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F5FAA652-1730-A401-84E6-5558B696960E}"/>
              </a:ext>
            </a:extLst>
          </p:cNvPr>
          <p:cNvSpPr/>
          <p:nvPr/>
        </p:nvSpPr>
        <p:spPr>
          <a:xfrm>
            <a:off x="297856" y="1507631"/>
            <a:ext cx="2126239" cy="4959081"/>
          </a:xfrm>
          <a:prstGeom prst="rect">
            <a:avLst/>
          </a:prstGeom>
          <a:solidFill>
            <a:srgbClr val="FF9933"/>
          </a:solidFill>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pic>
        <p:nvPicPr>
          <p:cNvPr id="25" name="Picture 24" descr="A logo of a person with a mustache and two cups&#10;&#10;Description automatically generated">
            <a:extLst>
              <a:ext uri="{FF2B5EF4-FFF2-40B4-BE49-F238E27FC236}">
                <a16:creationId xmlns:a16="http://schemas.microsoft.com/office/drawing/2014/main" id="{996018B9-A056-41C9-CBA6-EC7C178A64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855" y="137677"/>
            <a:ext cx="2126239" cy="1120351"/>
          </a:xfrm>
          <a:prstGeom prst="rect">
            <a:avLst/>
          </a:prstGeom>
          <a:scene3d>
            <a:camera prst="orthographicFront"/>
            <a:lightRig rig="threePt" dir="t"/>
          </a:scene3d>
          <a:sp3d>
            <a:bevelT w="114300" prst="artDeco"/>
          </a:sp3d>
        </p:spPr>
      </p:pic>
      <p:sp>
        <p:nvSpPr>
          <p:cNvPr id="14" name="Rectangle 13">
            <a:hlinkClick r:id="rId5" action="ppaction://hlinksldjump"/>
            <a:extLst>
              <a:ext uri="{FF2B5EF4-FFF2-40B4-BE49-F238E27FC236}">
                <a16:creationId xmlns:a16="http://schemas.microsoft.com/office/drawing/2014/main" id="{6336BAC5-56E7-95D5-242C-2692DC1385A1}"/>
              </a:ext>
            </a:extLst>
          </p:cNvPr>
          <p:cNvSpPr/>
          <p:nvPr/>
        </p:nvSpPr>
        <p:spPr>
          <a:xfrm>
            <a:off x="679539" y="1721513"/>
            <a:ext cx="136287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HOME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8" name="Rectangle 7">
            <a:hlinkClick r:id="rId6" action="ppaction://hlinksldjump"/>
            <a:extLst>
              <a:ext uri="{FF2B5EF4-FFF2-40B4-BE49-F238E27FC236}">
                <a16:creationId xmlns:a16="http://schemas.microsoft.com/office/drawing/2014/main" id="{C7D57B7D-EA73-19F8-4184-3C5D71D138CE}"/>
              </a:ext>
            </a:extLst>
          </p:cNvPr>
          <p:cNvSpPr/>
          <p:nvPr/>
        </p:nvSpPr>
        <p:spPr>
          <a:xfrm>
            <a:off x="694783" y="2516217"/>
            <a:ext cx="1404552"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SALES</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3" name="Rectangle 12">
            <a:hlinkClick r:id="rId7" action="ppaction://hlinksldjump"/>
            <a:extLst>
              <a:ext uri="{FF2B5EF4-FFF2-40B4-BE49-F238E27FC236}">
                <a16:creationId xmlns:a16="http://schemas.microsoft.com/office/drawing/2014/main" id="{3B80FD85-046C-A439-ACDF-E23E0324D901}"/>
              </a:ext>
            </a:extLst>
          </p:cNvPr>
          <p:cNvSpPr/>
          <p:nvPr/>
        </p:nvSpPr>
        <p:spPr>
          <a:xfrm>
            <a:off x="352670" y="3429000"/>
            <a:ext cx="2089034" cy="461665"/>
          </a:xfrm>
          <a:prstGeom prst="rect">
            <a:avLst/>
          </a:prstGeom>
          <a:noFill/>
        </p:spPr>
        <p:txBody>
          <a:bodyPr wrap="none" lIns="91440" tIns="45720" rIns="91440" bIns="45720">
            <a:spAutoFit/>
          </a:bodyPr>
          <a:lstStyle/>
          <a:p>
            <a:pPr algn="ctr"/>
            <a:r>
              <a:rPr lang="en-PH" sz="2400" b="1" dirty="0">
                <a:ln w="0"/>
                <a:effectLst>
                  <a:outerShdw blurRad="38100" dist="19050" dir="2700000" algn="tl" rotWithShape="0">
                    <a:schemeClr val="dk1">
                      <a:alpha val="40000"/>
                    </a:schemeClr>
                  </a:outerShdw>
                </a:effectLst>
              </a:rPr>
              <a:t>I</a:t>
            </a:r>
            <a:r>
              <a:rPr lang="en-US" sz="2400" b="1" dirty="0">
                <a:ln w="0"/>
                <a:effectLst>
                  <a:outerShdw blurRad="38100" dist="19050" dir="2700000" algn="tl" rotWithShape="0">
                    <a:schemeClr val="dk1">
                      <a:alpha val="40000"/>
                    </a:schemeClr>
                  </a:outerShdw>
                </a:effectLst>
                <a:latin typeface="Bookman Old Style" panose="02050604050505020204" pitchFamily="18" charset="0"/>
              </a:rPr>
              <a:t>NVENTORY</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6" name="Rectangle 5">
            <a:extLst>
              <a:ext uri="{FF2B5EF4-FFF2-40B4-BE49-F238E27FC236}">
                <a16:creationId xmlns:a16="http://schemas.microsoft.com/office/drawing/2014/main" id="{00860BE7-F2D0-E24A-E7A3-51CCD012BA22}"/>
              </a:ext>
            </a:extLst>
          </p:cNvPr>
          <p:cNvSpPr/>
          <p:nvPr/>
        </p:nvSpPr>
        <p:spPr>
          <a:xfrm>
            <a:off x="2481590" y="365525"/>
            <a:ext cx="5369414" cy="606008"/>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chemeClr val="tx1"/>
              </a:solidFill>
              <a:latin typeface="Bookman Old Style" panose="02050604050505020204" pitchFamily="18" charset="0"/>
            </a:endParaRPr>
          </a:p>
          <a:p>
            <a:pPr algn="ctr"/>
            <a:r>
              <a:rPr lang="en-PH" b="1" dirty="0">
                <a:solidFill>
                  <a:schemeClr val="tx1"/>
                </a:solidFill>
                <a:latin typeface="Bookman Old Style" panose="02050604050505020204" pitchFamily="18" charset="0"/>
              </a:rPr>
              <a:t>MILK TEA SHOP MANAGEMENT WITH INVENTORY SYSTEM</a:t>
            </a:r>
            <a:endParaRPr lang="en-PH" sz="1600" b="1" dirty="0">
              <a:solidFill>
                <a:schemeClr val="tx1"/>
              </a:solidFill>
              <a:latin typeface="Bookman Old Style" panose="02050604050505020204" pitchFamily="18" charset="0"/>
            </a:endParaRPr>
          </a:p>
          <a:p>
            <a:pPr algn="ctr"/>
            <a:endParaRPr lang="en-US" dirty="0"/>
          </a:p>
        </p:txBody>
      </p:sp>
      <p:sp>
        <p:nvSpPr>
          <p:cNvPr id="20" name="Rectangle 19">
            <a:hlinkClick r:id="rId8" action="ppaction://hlinksldjump"/>
            <a:extLst>
              <a:ext uri="{FF2B5EF4-FFF2-40B4-BE49-F238E27FC236}">
                <a16:creationId xmlns:a16="http://schemas.microsoft.com/office/drawing/2014/main" id="{FC3432BB-0944-84B5-8C3C-4E882F598B48}"/>
              </a:ext>
            </a:extLst>
          </p:cNvPr>
          <p:cNvSpPr/>
          <p:nvPr/>
        </p:nvSpPr>
        <p:spPr>
          <a:xfrm>
            <a:off x="428667" y="4899557"/>
            <a:ext cx="1864614"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PROFILE</a:t>
            </a:r>
            <a:endParaRPr lang="en-US" sz="2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2" name="Rectangle 1">
            <a:extLst>
              <a:ext uri="{FF2B5EF4-FFF2-40B4-BE49-F238E27FC236}">
                <a16:creationId xmlns:a16="http://schemas.microsoft.com/office/drawing/2014/main" id="{D0F2238B-C978-1049-829A-6451F176270D}"/>
              </a:ext>
            </a:extLst>
          </p:cNvPr>
          <p:cNvSpPr/>
          <p:nvPr/>
        </p:nvSpPr>
        <p:spPr>
          <a:xfrm>
            <a:off x="371449" y="5592184"/>
            <a:ext cx="2044148" cy="684469"/>
          </a:xfrm>
          <a:prstGeom prst="rect">
            <a:avLst/>
          </a:prstGeom>
          <a:solidFill>
            <a:schemeClr val="accent2"/>
          </a:solidFill>
          <a:ln>
            <a:solidFill>
              <a:schemeClr val="bg2"/>
            </a:solidFill>
          </a:ln>
          <a:effectLst>
            <a:glow rad="139700">
              <a:schemeClr val="accent1">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76AF4F-C501-0814-877B-B508CAEA1124}"/>
              </a:ext>
            </a:extLst>
          </p:cNvPr>
          <p:cNvSpPr/>
          <p:nvPr/>
        </p:nvSpPr>
        <p:spPr>
          <a:xfrm>
            <a:off x="377629" y="5672808"/>
            <a:ext cx="2044149" cy="523220"/>
          </a:xfrm>
          <a:prstGeom prst="rect">
            <a:avLst/>
          </a:prstGeom>
          <a:noFill/>
        </p:spPr>
        <p:txBody>
          <a:bodyPr wrap="squar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 man old style"/>
              </a:rPr>
              <a:t>ABOUT US</a:t>
            </a:r>
            <a:endParaRPr lang="en-US" sz="2800" b="1" cap="none" spc="0" dirty="0">
              <a:ln w="0"/>
              <a:solidFill>
                <a:schemeClr val="tx1"/>
              </a:solidFill>
              <a:effectLst>
                <a:outerShdw blurRad="38100" dist="19050" dir="2700000" algn="tl" rotWithShape="0">
                  <a:schemeClr val="dk1">
                    <a:alpha val="40000"/>
                  </a:schemeClr>
                </a:outerShdw>
              </a:effectLst>
              <a:latin typeface="Book man old style"/>
            </a:endParaRPr>
          </a:p>
        </p:txBody>
      </p:sp>
      <p:sp>
        <p:nvSpPr>
          <p:cNvPr id="28" name="Rectangle 27">
            <a:extLst>
              <a:ext uri="{FF2B5EF4-FFF2-40B4-BE49-F238E27FC236}">
                <a16:creationId xmlns:a16="http://schemas.microsoft.com/office/drawing/2014/main" id="{278C538F-2DA6-5212-7D4B-E216B09B8790}"/>
              </a:ext>
            </a:extLst>
          </p:cNvPr>
          <p:cNvSpPr/>
          <p:nvPr/>
        </p:nvSpPr>
        <p:spPr>
          <a:xfrm>
            <a:off x="2953811" y="1540034"/>
            <a:ext cx="2915128" cy="4454366"/>
          </a:xfrm>
          <a:prstGeom prst="rect">
            <a:avLst/>
          </a:prstGeom>
          <a:solidFill>
            <a:srgbClr val="FF9933"/>
          </a:solidFill>
          <a:scene3d>
            <a:camera prst="orthographicFront"/>
            <a:lightRig rig="threePt" dir="t"/>
          </a:scene3d>
          <a:sp3d>
            <a:bevelT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100" b="1" dirty="0">
              <a:solidFill>
                <a:schemeClr val="bg1"/>
              </a:solidFill>
              <a:latin typeface="Bookman Old Style" panose="02050604050505020204" pitchFamily="18" charset="0"/>
            </a:endParaRPr>
          </a:p>
        </p:txBody>
      </p:sp>
      <p:sp>
        <p:nvSpPr>
          <p:cNvPr id="29" name="Rectangle 28">
            <a:extLst>
              <a:ext uri="{FF2B5EF4-FFF2-40B4-BE49-F238E27FC236}">
                <a16:creationId xmlns:a16="http://schemas.microsoft.com/office/drawing/2014/main" id="{927DFE39-6BDD-31FE-FF0B-5BAF937B9884}"/>
              </a:ext>
            </a:extLst>
          </p:cNvPr>
          <p:cNvSpPr/>
          <p:nvPr/>
        </p:nvSpPr>
        <p:spPr>
          <a:xfrm>
            <a:off x="5905851" y="1525569"/>
            <a:ext cx="2878216" cy="4454366"/>
          </a:xfrm>
          <a:prstGeom prst="rect">
            <a:avLst/>
          </a:prstGeom>
          <a:solidFill>
            <a:srgbClr val="FF9933"/>
          </a:solidFill>
          <a:scene3d>
            <a:camera prst="orthographicFront"/>
            <a:lightRig rig="threePt" dir="t"/>
          </a:scene3d>
          <a:sp3d>
            <a:bevelT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100" b="1" dirty="0">
              <a:solidFill>
                <a:schemeClr val="bg1"/>
              </a:solidFill>
              <a:latin typeface="Bookman Old Style" panose="02050604050505020204" pitchFamily="18" charset="0"/>
            </a:endParaRPr>
          </a:p>
        </p:txBody>
      </p:sp>
      <p:sp>
        <p:nvSpPr>
          <p:cNvPr id="30" name="Rectangle 29">
            <a:extLst>
              <a:ext uri="{FF2B5EF4-FFF2-40B4-BE49-F238E27FC236}">
                <a16:creationId xmlns:a16="http://schemas.microsoft.com/office/drawing/2014/main" id="{1EA63537-24AB-81EA-992E-00A56E40B6A9}"/>
              </a:ext>
            </a:extLst>
          </p:cNvPr>
          <p:cNvSpPr/>
          <p:nvPr/>
        </p:nvSpPr>
        <p:spPr>
          <a:xfrm>
            <a:off x="8820979" y="1490881"/>
            <a:ext cx="2878216" cy="4503519"/>
          </a:xfrm>
          <a:prstGeom prst="rect">
            <a:avLst/>
          </a:prstGeom>
          <a:solidFill>
            <a:srgbClr val="FF9933"/>
          </a:solidFill>
          <a:scene3d>
            <a:camera prst="orthographicFront"/>
            <a:lightRig rig="threePt" dir="t"/>
          </a:scene3d>
          <a:sp3d>
            <a:bevelT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ookman Old Style" panose="02050604050505020204" pitchFamily="18" charset="0"/>
              </a:rPr>
              <a:t>Join Us on Our Journey!</a:t>
            </a:r>
          </a:p>
          <a:p>
            <a:pPr algn="just"/>
            <a:r>
              <a:rPr lang="en-US" sz="1600" dirty="0">
                <a:solidFill>
                  <a:schemeClr val="bg1"/>
                </a:solidFill>
                <a:latin typeface="Bookman Old Style" panose="02050604050505020204" pitchFamily="18" charset="0"/>
              </a:rPr>
              <a:t>Thank you for choosing Milk Tea Ordering System. We are constantly improving our system to serve you better and welcome your feedback. Whether you're an occasional tea drinker or a daily milk tea enthusiast, we are here to ensure that every cup brings happiness and satisfaction.</a:t>
            </a:r>
          </a:p>
          <a:p>
            <a:pPr algn="ctr"/>
            <a:endParaRPr lang="en-US" sz="1600" b="1" dirty="0">
              <a:solidFill>
                <a:schemeClr val="tx1"/>
              </a:solidFill>
              <a:latin typeface="Bookman Old Style" panose="02050604050505020204" pitchFamily="18" charset="0"/>
            </a:endParaRPr>
          </a:p>
          <a:p>
            <a:pPr algn="ctr"/>
            <a:r>
              <a:rPr lang="en-US" sz="1600" b="1" dirty="0">
                <a:solidFill>
                  <a:schemeClr val="tx1"/>
                </a:solidFill>
                <a:latin typeface="Bookman Old Style" panose="02050604050505020204" pitchFamily="18" charset="0"/>
              </a:rPr>
              <a:t>Explore. Order. Enjoy.</a:t>
            </a:r>
          </a:p>
        </p:txBody>
      </p:sp>
      <p:sp>
        <p:nvSpPr>
          <p:cNvPr id="32" name="TextBox 31">
            <a:extLst>
              <a:ext uri="{FF2B5EF4-FFF2-40B4-BE49-F238E27FC236}">
                <a16:creationId xmlns:a16="http://schemas.microsoft.com/office/drawing/2014/main" id="{C826F7DE-AF46-6499-6E5F-E7FCABE5B599}"/>
              </a:ext>
            </a:extLst>
          </p:cNvPr>
          <p:cNvSpPr txBox="1"/>
          <p:nvPr/>
        </p:nvSpPr>
        <p:spPr>
          <a:xfrm>
            <a:off x="3138065" y="1657897"/>
            <a:ext cx="2583531" cy="2439129"/>
          </a:xfrm>
          <a:prstGeom prst="rect">
            <a:avLst/>
          </a:prstGeom>
          <a:noFill/>
        </p:spPr>
        <p:txBody>
          <a:bodyPr wrap="square" rtlCol="0">
            <a:spAutoFit/>
          </a:bodyPr>
          <a:lstStyle/>
          <a:p>
            <a:pPr algn="ctr"/>
            <a:r>
              <a:rPr lang="en-US" sz="1200" b="1" dirty="0">
                <a:latin typeface="Bookman Old Style" panose="02050604050505020204" pitchFamily="18" charset="0"/>
              </a:rPr>
              <a:t>Who We Are</a:t>
            </a:r>
          </a:p>
          <a:p>
            <a:pPr algn="just"/>
            <a:r>
              <a:rPr lang="en-US" sz="1000" dirty="0">
                <a:solidFill>
                  <a:schemeClr val="bg1"/>
                </a:solidFill>
                <a:latin typeface="Bookman Old Style" panose="02050604050505020204" pitchFamily="18" charset="0"/>
              </a:rPr>
              <a:t>At Milk Tea Hub, we believe that ordering milk tea should be as enjoyable as drinking it. Founded by a group of passionate tea enthusiasts, we’ve combined our love for technology and milk tea to create a user-friendly platform that caters to tea lovers everywhere. Whether you're at home, at the office, or on the go, our system allows you to customize your orders, explore new flavors, and get your favorite drinks prepared for quick pick-up.</a:t>
            </a:r>
          </a:p>
          <a:p>
            <a:endParaRPr lang="en-US" sz="1050" dirty="0"/>
          </a:p>
        </p:txBody>
      </p:sp>
      <p:sp>
        <p:nvSpPr>
          <p:cNvPr id="33" name="TextBox 32">
            <a:extLst>
              <a:ext uri="{FF2B5EF4-FFF2-40B4-BE49-F238E27FC236}">
                <a16:creationId xmlns:a16="http://schemas.microsoft.com/office/drawing/2014/main" id="{DDD5AC69-7A1B-A741-94BE-D693E7742A1A}"/>
              </a:ext>
            </a:extLst>
          </p:cNvPr>
          <p:cNvSpPr txBox="1"/>
          <p:nvPr/>
        </p:nvSpPr>
        <p:spPr>
          <a:xfrm>
            <a:off x="3101152" y="3862165"/>
            <a:ext cx="2583531" cy="2185214"/>
          </a:xfrm>
          <a:prstGeom prst="rect">
            <a:avLst/>
          </a:prstGeom>
          <a:noFill/>
        </p:spPr>
        <p:txBody>
          <a:bodyPr wrap="square" rtlCol="0">
            <a:spAutoFit/>
          </a:bodyPr>
          <a:lstStyle/>
          <a:p>
            <a:pPr algn="just"/>
            <a:r>
              <a:rPr lang="en-US" sz="900" b="1" dirty="0">
                <a:latin typeface="Bookman Old Style" panose="02050604050505020204" pitchFamily="18" charset="0"/>
              </a:rPr>
              <a:t>                   </a:t>
            </a:r>
            <a:r>
              <a:rPr lang="en-US" sz="800" b="1" dirty="0">
                <a:latin typeface="Bookman Old Style" panose="02050604050505020204" pitchFamily="18" charset="0"/>
              </a:rPr>
              <a:t>Why Choose Us?</a:t>
            </a:r>
          </a:p>
          <a:p>
            <a:pPr algn="just"/>
            <a:r>
              <a:rPr lang="en-US" sz="800" dirty="0">
                <a:solidFill>
                  <a:schemeClr val="bg1"/>
                </a:solidFill>
                <a:latin typeface="Bookman Old Style" panose="02050604050505020204" pitchFamily="18" charset="0"/>
              </a:rPr>
              <a:t>- </a:t>
            </a:r>
            <a:r>
              <a:rPr lang="en-US" sz="800" b="1" dirty="0">
                <a:latin typeface="Bookman Old Style" panose="02050604050505020204" pitchFamily="18" charset="0"/>
              </a:rPr>
              <a:t>Convenient Ordering</a:t>
            </a:r>
            <a:r>
              <a:rPr lang="en-US" sz="800" dirty="0">
                <a:solidFill>
                  <a:schemeClr val="bg1"/>
                </a:solidFill>
                <a:latin typeface="Bookman Old Style" panose="02050604050505020204" pitchFamily="18" charset="0"/>
              </a:rPr>
              <a:t>: With just a few taps, you can explore our diverse menu, customize your drink, and place your order in seconds.</a:t>
            </a:r>
          </a:p>
          <a:p>
            <a:pPr algn="just"/>
            <a:r>
              <a:rPr lang="en-US" sz="800" dirty="0">
                <a:solidFill>
                  <a:schemeClr val="bg1"/>
                </a:solidFill>
                <a:latin typeface="Bookman Old Style" panose="02050604050505020204" pitchFamily="18" charset="0"/>
              </a:rPr>
              <a:t>-</a:t>
            </a:r>
            <a:r>
              <a:rPr lang="en-US" sz="800" b="1" dirty="0">
                <a:solidFill>
                  <a:schemeClr val="bg1"/>
                </a:solidFill>
                <a:latin typeface="Bookman Old Style" panose="02050604050505020204" pitchFamily="18" charset="0"/>
              </a:rPr>
              <a:t> </a:t>
            </a:r>
            <a:r>
              <a:rPr lang="en-US" sz="800" b="1" dirty="0">
                <a:latin typeface="Bookman Old Style" panose="02050604050505020204" pitchFamily="18" charset="0"/>
              </a:rPr>
              <a:t>Wide Variety</a:t>
            </a:r>
            <a:r>
              <a:rPr lang="en-US" sz="800" dirty="0">
                <a:solidFill>
                  <a:schemeClr val="bg1"/>
                </a:solidFill>
                <a:latin typeface="Bookman Old Style" panose="02050604050505020204" pitchFamily="18" charset="0"/>
              </a:rPr>
              <a:t>: From classic milk teas to fruit-based teas and innovative seasonal flavors, we have something for every milk tea lover.</a:t>
            </a:r>
          </a:p>
          <a:p>
            <a:pPr algn="just"/>
            <a:r>
              <a:rPr lang="en-US" sz="800" dirty="0">
                <a:solidFill>
                  <a:schemeClr val="bg1"/>
                </a:solidFill>
                <a:latin typeface="Bookman Old Style" panose="02050604050505020204" pitchFamily="18" charset="0"/>
              </a:rPr>
              <a:t>- </a:t>
            </a:r>
            <a:r>
              <a:rPr lang="en-US" sz="800" b="1" dirty="0">
                <a:latin typeface="Bookman Old Style" panose="02050604050505020204" pitchFamily="18" charset="0"/>
              </a:rPr>
              <a:t>Customizable Options</a:t>
            </a:r>
            <a:r>
              <a:rPr lang="en-US" sz="800" dirty="0">
                <a:solidFill>
                  <a:schemeClr val="bg1"/>
                </a:solidFill>
                <a:latin typeface="Bookman Old Style" panose="02050604050505020204" pitchFamily="18" charset="0"/>
              </a:rPr>
              <a:t>: Choose your preferred sugar level, ice level, sizes to create a drink that perfectly suits your taste.</a:t>
            </a:r>
          </a:p>
          <a:p>
            <a:pPr algn="just"/>
            <a:r>
              <a:rPr lang="en-US" sz="800" dirty="0">
                <a:solidFill>
                  <a:schemeClr val="bg1"/>
                </a:solidFill>
                <a:latin typeface="Bookman Old Style" panose="02050604050505020204" pitchFamily="18" charset="0"/>
              </a:rPr>
              <a:t>- </a:t>
            </a:r>
            <a:r>
              <a:rPr lang="en-US" sz="800" b="1" dirty="0">
                <a:latin typeface="Bookman Old Style" panose="02050604050505020204" pitchFamily="18" charset="0"/>
              </a:rPr>
              <a:t>Fast &amp; Reliable Service</a:t>
            </a:r>
            <a:r>
              <a:rPr lang="en-US" sz="800" dirty="0">
                <a:solidFill>
                  <a:schemeClr val="bg1"/>
                </a:solidFill>
                <a:latin typeface="Bookman Old Style" panose="02050604050505020204" pitchFamily="18" charset="0"/>
              </a:rPr>
              <a:t>: We value your time. Whether it's for pick-up, we ensure your milk tea is made fresh.</a:t>
            </a:r>
          </a:p>
          <a:p>
            <a:pPr algn="just"/>
            <a:r>
              <a:rPr lang="en-US" sz="800" dirty="0">
                <a:solidFill>
                  <a:schemeClr val="bg1"/>
                </a:solidFill>
                <a:latin typeface="Bookman Old Style" panose="02050604050505020204" pitchFamily="18" charset="0"/>
              </a:rPr>
              <a:t>- </a:t>
            </a:r>
            <a:r>
              <a:rPr lang="en-US" sz="800" b="1" dirty="0">
                <a:latin typeface="Bookman Old Style" panose="02050604050505020204" pitchFamily="18" charset="0"/>
              </a:rPr>
              <a:t>Secure Payments: </a:t>
            </a:r>
            <a:r>
              <a:rPr lang="en-US" sz="800" dirty="0">
                <a:solidFill>
                  <a:schemeClr val="bg1"/>
                </a:solidFill>
                <a:latin typeface="Bookman Old Style" panose="02050604050505020204" pitchFamily="18" charset="0"/>
              </a:rPr>
              <a:t>Our platform supports multiple payment options, ensuring a hassle-free and secure checkout process.</a:t>
            </a:r>
          </a:p>
          <a:p>
            <a:endParaRPr lang="en-US" sz="700" dirty="0"/>
          </a:p>
        </p:txBody>
      </p:sp>
      <p:sp>
        <p:nvSpPr>
          <p:cNvPr id="34" name="TextBox 33">
            <a:extLst>
              <a:ext uri="{FF2B5EF4-FFF2-40B4-BE49-F238E27FC236}">
                <a16:creationId xmlns:a16="http://schemas.microsoft.com/office/drawing/2014/main" id="{CDEB0A3B-FED9-42C0-AFDD-57F0C36FDDD4}"/>
              </a:ext>
            </a:extLst>
          </p:cNvPr>
          <p:cNvSpPr txBox="1"/>
          <p:nvPr/>
        </p:nvSpPr>
        <p:spPr>
          <a:xfrm>
            <a:off x="5912259" y="1540034"/>
            <a:ext cx="2687551" cy="2554545"/>
          </a:xfrm>
          <a:prstGeom prst="rect">
            <a:avLst/>
          </a:prstGeom>
          <a:noFill/>
        </p:spPr>
        <p:txBody>
          <a:bodyPr wrap="square" rtlCol="0">
            <a:spAutoFit/>
          </a:bodyPr>
          <a:lstStyle/>
          <a:p>
            <a:pPr algn="ctr"/>
            <a:r>
              <a:rPr lang="en-US" sz="1200" b="1" dirty="0">
                <a:latin typeface="Bookman Old Style" panose="02050604050505020204" pitchFamily="18" charset="0"/>
              </a:rPr>
              <a:t>Our Mission</a:t>
            </a:r>
          </a:p>
          <a:p>
            <a:pPr algn="just"/>
            <a:r>
              <a:rPr lang="en-US" sz="1100" dirty="0">
                <a:solidFill>
                  <a:schemeClr val="bg1"/>
                </a:solidFill>
                <a:latin typeface="Bookman Old Style" panose="02050604050505020204" pitchFamily="18" charset="0"/>
              </a:rPr>
              <a:t>Our mission is to revolutionize how you enjoy milk tea. We aim to make the ordering process as convenient and enjoyable as possible, offering a wide variety of flavors, toppings, and customization options for every taste. With our innovative platform, we hope to turn every milk tea order into a personal experience, allowing you to discover and savor new flavors, while ensuring top-notch quality and service</a:t>
            </a:r>
            <a:r>
              <a:rPr lang="en-US" sz="1050" dirty="0">
                <a:solidFill>
                  <a:schemeClr val="bg1"/>
                </a:solidFill>
                <a:latin typeface="Bookman Old Style" panose="02050604050505020204" pitchFamily="18" charset="0"/>
              </a:rPr>
              <a:t>.</a:t>
            </a:r>
          </a:p>
          <a:p>
            <a:pPr algn="just"/>
            <a:endParaRPr lang="en-US" sz="1600" dirty="0"/>
          </a:p>
        </p:txBody>
      </p:sp>
      <p:sp>
        <p:nvSpPr>
          <p:cNvPr id="35" name="TextBox 34">
            <a:extLst>
              <a:ext uri="{FF2B5EF4-FFF2-40B4-BE49-F238E27FC236}">
                <a16:creationId xmlns:a16="http://schemas.microsoft.com/office/drawing/2014/main" id="{193893A8-6DEF-1397-6004-D7B3D9D1BF2B}"/>
              </a:ext>
            </a:extLst>
          </p:cNvPr>
          <p:cNvSpPr txBox="1"/>
          <p:nvPr/>
        </p:nvSpPr>
        <p:spPr>
          <a:xfrm>
            <a:off x="5948404" y="3769831"/>
            <a:ext cx="2615259" cy="2139047"/>
          </a:xfrm>
          <a:prstGeom prst="rect">
            <a:avLst/>
          </a:prstGeom>
          <a:noFill/>
        </p:spPr>
        <p:txBody>
          <a:bodyPr wrap="square" rtlCol="0">
            <a:spAutoFit/>
          </a:bodyPr>
          <a:lstStyle/>
          <a:p>
            <a:pPr algn="ctr"/>
            <a:r>
              <a:rPr lang="en-US" sz="1200" b="1" dirty="0">
                <a:solidFill>
                  <a:schemeClr val="tx1"/>
                </a:solidFill>
                <a:latin typeface="Bookman Old Style" panose="02050604050505020204" pitchFamily="18" charset="0"/>
              </a:rPr>
              <a:t>Our Vision</a:t>
            </a:r>
          </a:p>
          <a:p>
            <a:pPr algn="just"/>
            <a:r>
              <a:rPr lang="en-US" sz="1100" dirty="0">
                <a:solidFill>
                  <a:schemeClr val="bg1"/>
                </a:solidFill>
                <a:latin typeface="Bookman Old Style" panose="02050604050505020204" pitchFamily="18" charset="0"/>
              </a:rPr>
              <a:t>We envision a world where enjoying your favorite milk tea is as simple as pushing a button. By combining technology with our passion for tea, we aim to create a platform that not only offers convenience but also a sense of connection. Whether you’re discovering a new flavor or sticking to a timeless favorite, our goal is to make every order special</a:t>
            </a:r>
            <a:endParaRPr lang="en-US" sz="1100" dirty="0"/>
          </a:p>
        </p:txBody>
      </p:sp>
      <p:sp>
        <p:nvSpPr>
          <p:cNvPr id="4" name="Rectangle 3">
            <a:hlinkClick r:id="rId9" action="ppaction://hlinksldjump"/>
            <a:extLst>
              <a:ext uri="{FF2B5EF4-FFF2-40B4-BE49-F238E27FC236}">
                <a16:creationId xmlns:a16="http://schemas.microsoft.com/office/drawing/2014/main" id="{BC35CF6E-25F2-6D0D-CC3B-7CFBF1EF6068}"/>
              </a:ext>
            </a:extLst>
          </p:cNvPr>
          <p:cNvSpPr/>
          <p:nvPr/>
        </p:nvSpPr>
        <p:spPr>
          <a:xfrm>
            <a:off x="687569" y="4234304"/>
            <a:ext cx="1418979" cy="523220"/>
          </a:xfrm>
          <a:prstGeom prst="rect">
            <a:avLst/>
          </a:prstGeom>
          <a:noFill/>
        </p:spPr>
        <p:txBody>
          <a:bodyPr wrap="none" lIns="91440" tIns="45720" rIns="91440" bIns="45720">
            <a:spAutoFit/>
          </a:bodyPr>
          <a:lstStyle/>
          <a:p>
            <a:pPr algn="ctr"/>
            <a:r>
              <a:rPr lang="en-PH" sz="2800" b="1" dirty="0">
                <a:ln w="0"/>
                <a:effectLst>
                  <a:outerShdw blurRad="38100" dist="19050" dir="2700000" algn="tl" rotWithShape="0">
                    <a:schemeClr val="dk1">
                      <a:alpha val="40000"/>
                    </a:schemeClr>
                  </a:outerShdw>
                </a:effectLst>
                <a:latin typeface="Bookman Old Style" panose="02050604050505020204" pitchFamily="18" charset="0"/>
              </a:rPr>
              <a:t>STAFF</a:t>
            </a:r>
            <a:endPar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Tree>
    <p:extLst>
      <p:ext uri="{BB962C8B-B14F-4D97-AF65-F5344CB8AC3E}">
        <p14:creationId xmlns:p14="http://schemas.microsoft.com/office/powerpoint/2010/main" val="32518407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C74B4-F0A4-82D2-3B7D-850F9EA72701}"/>
            </a:ext>
          </a:extLst>
        </p:cNvPr>
        <p:cNvGrpSpPr/>
        <p:nvPr/>
      </p:nvGrpSpPr>
      <p:grpSpPr>
        <a:xfrm>
          <a:off x="0" y="0"/>
          <a:ext cx="0" cy="0"/>
          <a:chOff x="0" y="0"/>
          <a:chExt cx="0" cy="0"/>
        </a:xfrm>
      </p:grpSpPr>
    </p:spTree>
    <p:extLst>
      <p:ext uri="{BB962C8B-B14F-4D97-AF65-F5344CB8AC3E}">
        <p14:creationId xmlns:p14="http://schemas.microsoft.com/office/powerpoint/2010/main" val="25017822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B9F9EB-11AC-9659-75CB-F734F6466BC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pic>
      <p:pic>
        <p:nvPicPr>
          <p:cNvPr id="15" name="Picture 14" descr="A logo of a person with a mustache and two cups&#10;&#10;Description automatically generated">
            <a:hlinkClick r:id="rId5" action="ppaction://hlinksldjump"/>
            <a:extLst>
              <a:ext uri="{FF2B5EF4-FFF2-40B4-BE49-F238E27FC236}">
                <a16:creationId xmlns:a16="http://schemas.microsoft.com/office/drawing/2014/main" id="{A6E809EE-7E0E-A1CE-C4F3-C83E7141E5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380" y="292151"/>
            <a:ext cx="2357120" cy="1337112"/>
          </a:xfrm>
          <a:prstGeom prst="rect">
            <a:avLst/>
          </a:prstGeom>
          <a:scene3d>
            <a:camera prst="orthographicFront"/>
            <a:lightRig rig="threePt" dir="t"/>
          </a:scene3d>
          <a:sp3d>
            <a:bevelT w="114300" prst="artDeco"/>
          </a:sp3d>
        </p:spPr>
      </p:pic>
      <p:sp>
        <p:nvSpPr>
          <p:cNvPr id="5" name="Rectangle 4">
            <a:hlinkClick r:id="rId5" action="ppaction://hlinksldjump"/>
            <a:extLst>
              <a:ext uri="{FF2B5EF4-FFF2-40B4-BE49-F238E27FC236}">
                <a16:creationId xmlns:a16="http://schemas.microsoft.com/office/drawing/2014/main" id="{06176693-8465-E4FA-E900-4954E8668206}"/>
              </a:ext>
            </a:extLst>
          </p:cNvPr>
          <p:cNvSpPr/>
          <p:nvPr/>
        </p:nvSpPr>
        <p:spPr>
          <a:xfrm>
            <a:off x="3136490" y="292151"/>
            <a:ext cx="7434570" cy="1337112"/>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sz="2800" b="1" dirty="0">
              <a:solidFill>
                <a:schemeClr val="tx1"/>
              </a:solidFill>
              <a:latin typeface="Bookman Old Style" panose="02050604050505020204" pitchFamily="18" charset="0"/>
            </a:endParaRPr>
          </a:p>
          <a:p>
            <a:pPr algn="ctr"/>
            <a:r>
              <a:rPr lang="en-PH" sz="2800" b="1" dirty="0">
                <a:solidFill>
                  <a:schemeClr val="tx1"/>
                </a:solidFill>
                <a:latin typeface="Bookman Old Style" panose="02050604050505020204" pitchFamily="18" charset="0"/>
              </a:rPr>
              <a:t>MILK TEA SHOP MANAGEMENT WITH INVENTORY SYSTEM</a:t>
            </a:r>
            <a:endParaRPr lang="en-PH" sz="2400" b="1" dirty="0">
              <a:solidFill>
                <a:schemeClr val="tx1"/>
              </a:solidFill>
              <a:latin typeface="Bookman Old Style" panose="02050604050505020204" pitchFamily="18" charset="0"/>
            </a:endParaRPr>
          </a:p>
          <a:p>
            <a:pPr algn="ctr"/>
            <a:endParaRPr lang="en-US" sz="2800" dirty="0"/>
          </a:p>
        </p:txBody>
      </p:sp>
      <p:sp>
        <p:nvSpPr>
          <p:cNvPr id="7" name="Rectangle 6">
            <a:hlinkClick r:id="rId5" action="ppaction://hlinksldjump"/>
            <a:extLst>
              <a:ext uri="{FF2B5EF4-FFF2-40B4-BE49-F238E27FC236}">
                <a16:creationId xmlns:a16="http://schemas.microsoft.com/office/drawing/2014/main" id="{5A92FC7E-B665-3A81-37CF-23E87B8BE548}"/>
              </a:ext>
            </a:extLst>
          </p:cNvPr>
          <p:cNvSpPr/>
          <p:nvPr/>
        </p:nvSpPr>
        <p:spPr>
          <a:xfrm>
            <a:off x="2244995" y="2763122"/>
            <a:ext cx="7702009" cy="2909044"/>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hlinkClick r:id="rId5" action="ppaction://hlinksldjump"/>
            <a:extLst>
              <a:ext uri="{FF2B5EF4-FFF2-40B4-BE49-F238E27FC236}">
                <a16:creationId xmlns:a16="http://schemas.microsoft.com/office/drawing/2014/main" id="{F6744AB7-9B99-75BE-2D19-483AEFABA101}"/>
              </a:ext>
            </a:extLst>
          </p:cNvPr>
          <p:cNvSpPr/>
          <p:nvPr/>
        </p:nvSpPr>
        <p:spPr>
          <a:xfrm>
            <a:off x="3244476" y="3426996"/>
            <a:ext cx="5216684" cy="1754326"/>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rPr>
              <a:t>TAP ANYWHERE</a:t>
            </a:r>
          </a:p>
          <a:p>
            <a:pPr algn="ctr"/>
            <a:r>
              <a:rPr lang="en-US" sz="5400" b="1" cap="none" spc="0" dirty="0">
                <a:ln w="0"/>
                <a:effectLst>
                  <a:outerShdw blurRad="38100" dist="19050" dir="2700000" algn="tl" rotWithShape="0">
                    <a:schemeClr val="dk1">
                      <a:alpha val="40000"/>
                    </a:schemeClr>
                  </a:outerShdw>
                </a:effectLst>
              </a:rPr>
              <a:t> TO PROCEED</a:t>
            </a:r>
          </a:p>
        </p:txBody>
      </p:sp>
    </p:spTree>
    <p:extLst>
      <p:ext uri="{BB962C8B-B14F-4D97-AF65-F5344CB8AC3E}">
        <p14:creationId xmlns:p14="http://schemas.microsoft.com/office/powerpoint/2010/main" val="2297024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3F38E-F98B-889B-F598-0AC39C8BC6B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A78C8EF-036A-51A9-4744-6FC3118773B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pic>
      <p:pic>
        <p:nvPicPr>
          <p:cNvPr id="15" name="Picture 14" descr="A logo of a person with a mustache and two cups&#10;&#10;Description automatically generated">
            <a:extLst>
              <a:ext uri="{FF2B5EF4-FFF2-40B4-BE49-F238E27FC236}">
                <a16:creationId xmlns:a16="http://schemas.microsoft.com/office/drawing/2014/main" id="{3F952158-1A23-6DF1-CA77-4C85D3B962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076" y="237688"/>
            <a:ext cx="2357120" cy="1337112"/>
          </a:xfrm>
          <a:prstGeom prst="rect">
            <a:avLst/>
          </a:prstGeom>
          <a:scene3d>
            <a:camera prst="orthographicFront"/>
            <a:lightRig rig="threePt" dir="t"/>
          </a:scene3d>
          <a:sp3d>
            <a:bevelT w="114300" prst="artDeco"/>
          </a:sp3d>
        </p:spPr>
      </p:pic>
      <p:sp>
        <p:nvSpPr>
          <p:cNvPr id="5" name="Rectangle 4">
            <a:extLst>
              <a:ext uri="{FF2B5EF4-FFF2-40B4-BE49-F238E27FC236}">
                <a16:creationId xmlns:a16="http://schemas.microsoft.com/office/drawing/2014/main" id="{983DEDD0-1282-A204-1C96-EBD0CCEB5812}"/>
              </a:ext>
            </a:extLst>
          </p:cNvPr>
          <p:cNvSpPr/>
          <p:nvPr/>
        </p:nvSpPr>
        <p:spPr>
          <a:xfrm>
            <a:off x="2813591" y="503933"/>
            <a:ext cx="7434570" cy="789196"/>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sz="2800" b="1" dirty="0">
              <a:solidFill>
                <a:schemeClr val="tx1"/>
              </a:solidFill>
              <a:latin typeface="Bookman Old Style" panose="02050604050505020204" pitchFamily="18" charset="0"/>
            </a:endParaRPr>
          </a:p>
          <a:p>
            <a:pPr algn="ctr"/>
            <a:r>
              <a:rPr lang="en-PH" sz="2800" b="1" dirty="0">
                <a:solidFill>
                  <a:schemeClr val="tx1"/>
                </a:solidFill>
                <a:latin typeface="Bookman Old Style" panose="02050604050505020204" pitchFamily="18" charset="0"/>
              </a:rPr>
              <a:t>MILK TEA SHOP MANAGEMENT WITH INVENTORY SYSTEM</a:t>
            </a:r>
            <a:endParaRPr lang="en-PH" sz="2400" b="1" dirty="0">
              <a:solidFill>
                <a:schemeClr val="tx1"/>
              </a:solidFill>
              <a:latin typeface="Bookman Old Style" panose="02050604050505020204" pitchFamily="18" charset="0"/>
            </a:endParaRPr>
          </a:p>
          <a:p>
            <a:pPr algn="ctr"/>
            <a:endParaRPr lang="en-US" sz="2800" dirty="0"/>
          </a:p>
        </p:txBody>
      </p:sp>
      <p:sp>
        <p:nvSpPr>
          <p:cNvPr id="4" name="Rectangle 3">
            <a:hlinkClick r:id="rId6" action="ppaction://hlinksldjump"/>
            <a:extLst>
              <a:ext uri="{FF2B5EF4-FFF2-40B4-BE49-F238E27FC236}">
                <a16:creationId xmlns:a16="http://schemas.microsoft.com/office/drawing/2014/main" id="{F01CE942-D1E2-1414-DC62-2E895D529E7A}"/>
              </a:ext>
            </a:extLst>
          </p:cNvPr>
          <p:cNvSpPr/>
          <p:nvPr/>
        </p:nvSpPr>
        <p:spPr>
          <a:xfrm>
            <a:off x="1868711" y="2485916"/>
            <a:ext cx="2357120" cy="2909044"/>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hlinkClick r:id="rId6" action="ppaction://hlinksldjump"/>
            <a:extLst>
              <a:ext uri="{FF2B5EF4-FFF2-40B4-BE49-F238E27FC236}">
                <a16:creationId xmlns:a16="http://schemas.microsoft.com/office/drawing/2014/main" id="{B3934C20-7591-63EA-932F-6A0A6BFAFD2F}"/>
              </a:ext>
            </a:extLst>
          </p:cNvPr>
          <p:cNvSpPr/>
          <p:nvPr/>
        </p:nvSpPr>
        <p:spPr>
          <a:xfrm>
            <a:off x="7426960" y="2485916"/>
            <a:ext cx="2357120" cy="2909044"/>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hlinkClick r:id="rId7" action="ppaction://hlinksldjump"/>
            <a:extLst>
              <a:ext uri="{FF2B5EF4-FFF2-40B4-BE49-F238E27FC236}">
                <a16:creationId xmlns:a16="http://schemas.microsoft.com/office/drawing/2014/main" id="{CCFCEB1D-AFD2-75B6-45AB-F1F20BE2D529}"/>
              </a:ext>
            </a:extLst>
          </p:cNvPr>
          <p:cNvSpPr/>
          <p:nvPr/>
        </p:nvSpPr>
        <p:spPr>
          <a:xfrm>
            <a:off x="1963480" y="2814935"/>
            <a:ext cx="2167581" cy="769441"/>
          </a:xfrm>
          <a:prstGeom prst="rect">
            <a:avLst/>
          </a:prstGeom>
          <a:noFill/>
        </p:spPr>
        <p:txBody>
          <a:bodyPr wrap="none" lIns="91440" tIns="45720" rIns="91440" bIns="45720">
            <a:spAutoFit/>
          </a:bodyPr>
          <a:lstStyle/>
          <a:p>
            <a:pPr algn="ctr"/>
            <a:r>
              <a:rPr lang="en-US" sz="4400" b="1" cap="none" spc="0" dirty="0">
                <a:ln w="0"/>
                <a:solidFill>
                  <a:schemeClr val="tx1"/>
                </a:solidFill>
                <a:effectLst>
                  <a:outerShdw blurRad="38100" dist="19050" dir="2700000" algn="tl" rotWithShape="0">
                    <a:schemeClr val="dk1">
                      <a:alpha val="40000"/>
                    </a:schemeClr>
                  </a:outerShdw>
                </a:effectLst>
              </a:rPr>
              <a:t>DINE IN</a:t>
            </a:r>
          </a:p>
        </p:txBody>
      </p:sp>
      <p:sp>
        <p:nvSpPr>
          <p:cNvPr id="11" name="Rectangle 10">
            <a:hlinkClick r:id="rId7" action="ppaction://hlinksldjump"/>
            <a:extLst>
              <a:ext uri="{FF2B5EF4-FFF2-40B4-BE49-F238E27FC236}">
                <a16:creationId xmlns:a16="http://schemas.microsoft.com/office/drawing/2014/main" id="{D9BB65D0-1B90-8D73-9646-8C20896DDD0B}"/>
              </a:ext>
            </a:extLst>
          </p:cNvPr>
          <p:cNvSpPr/>
          <p:nvPr/>
        </p:nvSpPr>
        <p:spPr>
          <a:xfrm>
            <a:off x="7492811" y="2876489"/>
            <a:ext cx="2225417" cy="646331"/>
          </a:xfrm>
          <a:prstGeom prst="rect">
            <a:avLst/>
          </a:prstGeom>
          <a:noFill/>
        </p:spPr>
        <p:txBody>
          <a:bodyPr wrap="none" lIns="91440" tIns="45720" rIns="91440" bIns="45720">
            <a:spAutoFit/>
          </a:bodyPr>
          <a:lstStyle/>
          <a:p>
            <a:pPr algn="ctr"/>
            <a:r>
              <a:rPr lang="en-US" sz="3600" b="1" cap="none" spc="0" dirty="0">
                <a:ln w="0"/>
                <a:solidFill>
                  <a:schemeClr val="tx1"/>
                </a:solidFill>
                <a:effectLst>
                  <a:outerShdw blurRad="38100" dist="19050" dir="2700000" algn="tl" rotWithShape="0">
                    <a:schemeClr val="dk1">
                      <a:alpha val="40000"/>
                    </a:schemeClr>
                  </a:outerShdw>
                </a:effectLst>
              </a:rPr>
              <a:t>TAKE OUT</a:t>
            </a:r>
          </a:p>
        </p:txBody>
      </p:sp>
      <p:pic>
        <p:nvPicPr>
          <p:cNvPr id="14" name="Picture 13" descr="A black icon of a bag and a cup&#10;&#10;Description automatically generated">
            <a:hlinkClick r:id="rId7" action="ppaction://hlinksldjump"/>
            <a:extLst>
              <a:ext uri="{FF2B5EF4-FFF2-40B4-BE49-F238E27FC236}">
                <a16:creationId xmlns:a16="http://schemas.microsoft.com/office/drawing/2014/main" id="{92980A51-DB48-6935-A998-E74463260C1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34800" y1="52037" x2="34800" y2="51574"/>
                        <a14:foregroundMark x1="30600" y1="69907" x2="30600" y2="69907"/>
                        <a14:foregroundMark x1="56900" y1="52870" x2="56900" y2="52870"/>
                        <a14:foregroundMark x1="79100" y1="60278" x2="79100" y2="60278"/>
                        <a14:foregroundMark x1="76100" y1="69444" x2="76100" y2="69444"/>
                        <a14:foregroundMark x1="65800" y1="26481" x2="65800" y2="26481"/>
                        <a14:foregroundMark x1="36400" y1="35000" x2="36400" y2="35000"/>
                        <a14:foregroundMark x1="36100" y1="31852" x2="36100" y2="31852"/>
                        <a14:foregroundMark x1="34500" y1="39259" x2="34500" y2="39259"/>
                      </a14:backgroundRemoval>
                    </a14:imgEffect>
                  </a14:imgLayer>
                </a14:imgProps>
              </a:ext>
              <a:ext uri="{28A0092B-C50C-407E-A947-70E740481C1C}">
                <a14:useLocalDpi xmlns:a14="http://schemas.microsoft.com/office/drawing/2010/main" val="0"/>
              </a:ext>
            </a:extLst>
          </a:blip>
          <a:stretch>
            <a:fillRect/>
          </a:stretch>
        </p:blipFill>
        <p:spPr>
          <a:xfrm>
            <a:off x="7426959" y="3047621"/>
            <a:ext cx="2357120" cy="2545690"/>
          </a:xfrm>
          <a:prstGeom prst="rect">
            <a:avLst/>
          </a:prstGeom>
        </p:spPr>
      </p:pic>
      <p:pic>
        <p:nvPicPr>
          <p:cNvPr id="17" name="Picture 16" descr="A table and chairs with a tray&#10;&#10;Description automatically generated">
            <a:hlinkClick r:id="rId7" action="ppaction://hlinksldjump"/>
            <a:extLst>
              <a:ext uri="{FF2B5EF4-FFF2-40B4-BE49-F238E27FC236}">
                <a16:creationId xmlns:a16="http://schemas.microsoft.com/office/drawing/2014/main" id="{59663E2A-9E6F-EAA1-4167-429E72B63BCB}"/>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50561" y1="30204" x2="50561" y2="30204"/>
                        <a14:foregroundMark x1="18350" y1="60408" x2="18350" y2="60408"/>
                        <a14:foregroundMark x1="72334" y1="60102" x2="72334" y2="60102"/>
                      </a14:backgroundRemoval>
                    </a14:imgEffect>
                  </a14:imgLayer>
                </a14:imgProps>
              </a:ext>
              <a:ext uri="{28A0092B-C50C-407E-A947-70E740481C1C}">
                <a14:useLocalDpi xmlns:a14="http://schemas.microsoft.com/office/drawing/2010/main" val="0"/>
              </a:ext>
            </a:extLst>
          </a:blip>
          <a:stretch>
            <a:fillRect/>
          </a:stretch>
        </p:blipFill>
        <p:spPr>
          <a:xfrm>
            <a:off x="1963479" y="3522820"/>
            <a:ext cx="2151670" cy="1377045"/>
          </a:xfrm>
          <a:prstGeom prst="rect">
            <a:avLst/>
          </a:prstGeom>
        </p:spPr>
      </p:pic>
    </p:spTree>
    <p:extLst>
      <p:ext uri="{BB962C8B-B14F-4D97-AF65-F5344CB8AC3E}">
        <p14:creationId xmlns:p14="http://schemas.microsoft.com/office/powerpoint/2010/main" val="780634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3553F-7407-FF76-4530-D760FE657FE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6F6A873-1B96-CD8E-8B57-731F951BDF2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pic>
      <p:pic>
        <p:nvPicPr>
          <p:cNvPr id="15" name="Picture 14" descr="A logo of a person with a mustache and two cups&#10;&#10;Description automatically generated">
            <a:extLst>
              <a:ext uri="{FF2B5EF4-FFF2-40B4-BE49-F238E27FC236}">
                <a16:creationId xmlns:a16="http://schemas.microsoft.com/office/drawing/2014/main" id="{6FDFC13D-2506-553A-B0B0-B56A0B8AE5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778" y="272655"/>
            <a:ext cx="2357120" cy="1337112"/>
          </a:xfrm>
          <a:prstGeom prst="rect">
            <a:avLst/>
          </a:prstGeom>
          <a:scene3d>
            <a:camera prst="orthographicFront"/>
            <a:lightRig rig="threePt" dir="t"/>
          </a:scene3d>
          <a:sp3d>
            <a:bevelT w="114300" prst="artDeco"/>
          </a:sp3d>
        </p:spPr>
      </p:pic>
      <p:sp>
        <p:nvSpPr>
          <p:cNvPr id="5" name="Rectangle 4">
            <a:extLst>
              <a:ext uri="{FF2B5EF4-FFF2-40B4-BE49-F238E27FC236}">
                <a16:creationId xmlns:a16="http://schemas.microsoft.com/office/drawing/2014/main" id="{615A6E64-1C0E-F890-D606-16FED974051A}"/>
              </a:ext>
            </a:extLst>
          </p:cNvPr>
          <p:cNvSpPr/>
          <p:nvPr/>
        </p:nvSpPr>
        <p:spPr>
          <a:xfrm>
            <a:off x="4199347" y="272655"/>
            <a:ext cx="7434570" cy="1337112"/>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sz="2800" b="1" dirty="0">
              <a:solidFill>
                <a:schemeClr val="tx1"/>
              </a:solidFill>
              <a:latin typeface="Bookman Old Style" panose="02050604050505020204" pitchFamily="18" charset="0"/>
            </a:endParaRPr>
          </a:p>
          <a:p>
            <a:pPr algn="ctr"/>
            <a:r>
              <a:rPr lang="en-PH" sz="2800" b="1" dirty="0">
                <a:solidFill>
                  <a:schemeClr val="tx1"/>
                </a:solidFill>
                <a:latin typeface="Bookman Old Style" panose="02050604050505020204" pitchFamily="18" charset="0"/>
              </a:rPr>
              <a:t>MILK TEA SHOP MANAGEMENT WITH INVENTORY SYSTEM</a:t>
            </a:r>
            <a:endParaRPr lang="en-PH" sz="2400" b="1" dirty="0">
              <a:solidFill>
                <a:schemeClr val="tx1"/>
              </a:solidFill>
              <a:latin typeface="Bookman Old Style" panose="02050604050505020204" pitchFamily="18" charset="0"/>
            </a:endParaRPr>
          </a:p>
          <a:p>
            <a:pPr algn="ctr"/>
            <a:endParaRPr lang="en-US" sz="2800" dirty="0"/>
          </a:p>
        </p:txBody>
      </p:sp>
      <p:pic>
        <p:nvPicPr>
          <p:cNvPr id="7" name="Picture 6" descr="A menu with a list of drinks&#10;&#10;Description automatically generated">
            <a:hlinkClick r:id="rId6" action="ppaction://hlinksldjump"/>
            <a:extLst>
              <a:ext uri="{FF2B5EF4-FFF2-40B4-BE49-F238E27FC236}">
                <a16:creationId xmlns:a16="http://schemas.microsoft.com/office/drawing/2014/main" id="{870D2829-D24B-5695-63F6-D0C06736565C}"/>
              </a:ext>
            </a:extLst>
          </p:cNvPr>
          <p:cNvPicPr>
            <a:picLocks noChangeAspect="1"/>
          </p:cNvPicPr>
          <p:nvPr/>
        </p:nvPicPr>
        <p:blipFill>
          <a:blip r:embed="rId7">
            <a:extLst>
              <a:ext uri="{28A0092B-C50C-407E-A947-70E740481C1C}">
                <a14:useLocalDpi xmlns:a14="http://schemas.microsoft.com/office/drawing/2010/main" val="0"/>
              </a:ext>
            </a:extLst>
          </a:blip>
          <a:srcRect r="83489" b="-3413"/>
          <a:stretch/>
        </p:blipFill>
        <p:spPr>
          <a:xfrm>
            <a:off x="2793406" y="2085274"/>
            <a:ext cx="2012258" cy="4500071"/>
          </a:xfrm>
          <a:prstGeom prst="rect">
            <a:avLst/>
          </a:prstGeom>
        </p:spPr>
      </p:pic>
      <p:pic>
        <p:nvPicPr>
          <p:cNvPr id="8" name="Picture 7" descr="A menu with a list of drinks&#10;&#10;Description automatically generated">
            <a:hlinkClick r:id="rId8" action="ppaction://hlinksldjump"/>
            <a:extLst>
              <a:ext uri="{FF2B5EF4-FFF2-40B4-BE49-F238E27FC236}">
                <a16:creationId xmlns:a16="http://schemas.microsoft.com/office/drawing/2014/main" id="{2C4E5DD0-2142-E2A1-0F37-A39A86D42312}"/>
              </a:ext>
            </a:extLst>
          </p:cNvPr>
          <p:cNvPicPr>
            <a:picLocks noChangeAspect="1"/>
          </p:cNvPicPr>
          <p:nvPr/>
        </p:nvPicPr>
        <p:blipFill>
          <a:blip r:embed="rId7">
            <a:extLst>
              <a:ext uri="{28A0092B-C50C-407E-A947-70E740481C1C}">
                <a14:useLocalDpi xmlns:a14="http://schemas.microsoft.com/office/drawing/2010/main" val="0"/>
              </a:ext>
            </a:extLst>
          </a:blip>
          <a:srcRect l="16586" r="67095"/>
          <a:stretch/>
        </p:blipFill>
        <p:spPr>
          <a:xfrm>
            <a:off x="5200732" y="2085274"/>
            <a:ext cx="2012258" cy="4346122"/>
          </a:xfrm>
          <a:prstGeom prst="rect">
            <a:avLst/>
          </a:prstGeom>
        </p:spPr>
      </p:pic>
      <p:pic>
        <p:nvPicPr>
          <p:cNvPr id="9" name="Picture 8" descr="A menu with a list of drinks&#10;&#10;Description automatically generated">
            <a:hlinkClick r:id="rId9" action="ppaction://hlinksldjump"/>
            <a:extLst>
              <a:ext uri="{FF2B5EF4-FFF2-40B4-BE49-F238E27FC236}">
                <a16:creationId xmlns:a16="http://schemas.microsoft.com/office/drawing/2014/main" id="{6A39AE10-D408-878E-D575-A2DA54F58101}"/>
              </a:ext>
            </a:extLst>
          </p:cNvPr>
          <p:cNvPicPr>
            <a:picLocks noChangeAspect="1"/>
          </p:cNvPicPr>
          <p:nvPr/>
        </p:nvPicPr>
        <p:blipFill>
          <a:blip r:embed="rId7">
            <a:extLst>
              <a:ext uri="{28A0092B-C50C-407E-A947-70E740481C1C}">
                <a14:useLocalDpi xmlns:a14="http://schemas.microsoft.com/office/drawing/2010/main" val="0"/>
              </a:ext>
            </a:extLst>
          </a:blip>
          <a:srcRect l="33225" r="50498"/>
          <a:stretch/>
        </p:blipFill>
        <p:spPr>
          <a:xfrm>
            <a:off x="7562916" y="2120589"/>
            <a:ext cx="2012258" cy="4346122"/>
          </a:xfrm>
          <a:prstGeom prst="rect">
            <a:avLst/>
          </a:prstGeom>
        </p:spPr>
      </p:pic>
      <p:pic>
        <p:nvPicPr>
          <p:cNvPr id="13" name="Picture 12" descr="A menu of drinks with different drinks&#10;&#10;Description automatically generated">
            <a:hlinkClick r:id="rId10" action="ppaction://hlinksldjump"/>
            <a:extLst>
              <a:ext uri="{FF2B5EF4-FFF2-40B4-BE49-F238E27FC236}">
                <a16:creationId xmlns:a16="http://schemas.microsoft.com/office/drawing/2014/main" id="{60CDACC1-C5A6-976E-0EB0-ED35C82677D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6080" y="2085274"/>
            <a:ext cx="2012258" cy="4346122"/>
          </a:xfrm>
          <a:prstGeom prst="rect">
            <a:avLst/>
          </a:prstGeom>
        </p:spPr>
      </p:pic>
      <p:pic>
        <p:nvPicPr>
          <p:cNvPr id="16" name="Picture 15" descr="A menu with a list of drinks&#10;&#10;Description automatically generated">
            <a:hlinkClick r:id="rId12" action="ppaction://hlinksldjump"/>
            <a:extLst>
              <a:ext uri="{FF2B5EF4-FFF2-40B4-BE49-F238E27FC236}">
                <a16:creationId xmlns:a16="http://schemas.microsoft.com/office/drawing/2014/main" id="{D1681A6D-85D4-0A6C-9554-9C613FAC5618}"/>
              </a:ext>
            </a:extLst>
          </p:cNvPr>
          <p:cNvPicPr>
            <a:picLocks noChangeAspect="1"/>
          </p:cNvPicPr>
          <p:nvPr/>
        </p:nvPicPr>
        <p:blipFill>
          <a:blip r:embed="rId7">
            <a:extLst>
              <a:ext uri="{28A0092B-C50C-407E-A947-70E740481C1C}">
                <a14:useLocalDpi xmlns:a14="http://schemas.microsoft.com/office/drawing/2010/main" val="0"/>
              </a:ext>
            </a:extLst>
          </a:blip>
          <a:srcRect l="66745" r="16936"/>
          <a:stretch/>
        </p:blipFill>
        <p:spPr>
          <a:xfrm>
            <a:off x="9925100" y="2112031"/>
            <a:ext cx="2012258" cy="4354680"/>
          </a:xfrm>
          <a:prstGeom prst="rect">
            <a:avLst/>
          </a:prstGeom>
        </p:spPr>
      </p:pic>
      <p:pic>
        <p:nvPicPr>
          <p:cNvPr id="19" name="Picture 18" descr="A black background with a black square&#10;&#10;Description automatically generated with medium confidence">
            <a:hlinkClick r:id="rId13" action="ppaction://hlinksldjump"/>
            <a:extLst>
              <a:ext uri="{FF2B5EF4-FFF2-40B4-BE49-F238E27FC236}">
                <a16:creationId xmlns:a16="http://schemas.microsoft.com/office/drawing/2014/main" id="{28E6DB4B-B8B1-5115-49A5-34F7CFCB97C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404" y="272655"/>
            <a:ext cx="549433" cy="549433"/>
          </a:xfrm>
          <a:prstGeom prst="rect">
            <a:avLst/>
          </a:prstGeom>
        </p:spPr>
      </p:pic>
    </p:spTree>
    <p:extLst>
      <p:ext uri="{BB962C8B-B14F-4D97-AF65-F5344CB8AC3E}">
        <p14:creationId xmlns:p14="http://schemas.microsoft.com/office/powerpoint/2010/main" val="36271390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911F7-7E02-46C7-E795-07D35194B02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21CCF5D-3D95-CD42-7304-89546B8B5D9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pic>
      <p:pic>
        <p:nvPicPr>
          <p:cNvPr id="15" name="Picture 14" descr="A logo of a person with a mustache and two cups&#10;&#10;Description automatically generated">
            <a:extLst>
              <a:ext uri="{FF2B5EF4-FFF2-40B4-BE49-F238E27FC236}">
                <a16:creationId xmlns:a16="http://schemas.microsoft.com/office/drawing/2014/main" id="{BCEBA9A8-A3FC-BD8E-F156-65C71AD47B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778" y="272655"/>
            <a:ext cx="2357120" cy="1337112"/>
          </a:xfrm>
          <a:prstGeom prst="rect">
            <a:avLst/>
          </a:prstGeom>
          <a:scene3d>
            <a:camera prst="orthographicFront"/>
            <a:lightRig rig="threePt" dir="t"/>
          </a:scene3d>
          <a:sp3d>
            <a:bevelT w="114300" prst="artDeco"/>
          </a:sp3d>
        </p:spPr>
      </p:pic>
      <p:sp>
        <p:nvSpPr>
          <p:cNvPr id="5" name="Rectangle 4">
            <a:extLst>
              <a:ext uri="{FF2B5EF4-FFF2-40B4-BE49-F238E27FC236}">
                <a16:creationId xmlns:a16="http://schemas.microsoft.com/office/drawing/2014/main" id="{3C44B35D-D624-F62B-DA0F-34F735E172F2}"/>
              </a:ext>
            </a:extLst>
          </p:cNvPr>
          <p:cNvSpPr/>
          <p:nvPr/>
        </p:nvSpPr>
        <p:spPr>
          <a:xfrm>
            <a:off x="4199347" y="272655"/>
            <a:ext cx="7434570" cy="1337112"/>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6000" b="1" dirty="0">
                <a:solidFill>
                  <a:schemeClr val="tx1"/>
                </a:solidFill>
                <a:latin typeface="Bookman Old Style" panose="02050604050505020204" pitchFamily="18" charset="0"/>
              </a:rPr>
              <a:t>SPECIAL DRINKS</a:t>
            </a:r>
            <a:endParaRPr lang="en-US" sz="6000" dirty="0"/>
          </a:p>
        </p:txBody>
      </p:sp>
      <p:pic>
        <p:nvPicPr>
          <p:cNvPr id="19" name="Picture 18" descr="A black background with a black square&#10;&#10;Description automatically generated with medium confidence">
            <a:hlinkClick r:id="rId6" action="ppaction://hlinksldjump"/>
            <a:extLst>
              <a:ext uri="{FF2B5EF4-FFF2-40B4-BE49-F238E27FC236}">
                <a16:creationId xmlns:a16="http://schemas.microsoft.com/office/drawing/2014/main" id="{9C4EB6E7-A9F0-5E7A-D2A6-27FB89A1C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097" y="140575"/>
            <a:ext cx="549433" cy="549433"/>
          </a:xfrm>
          <a:prstGeom prst="rect">
            <a:avLst/>
          </a:prstGeom>
        </p:spPr>
      </p:pic>
      <p:pic>
        <p:nvPicPr>
          <p:cNvPr id="2" name="Picture 1" descr="A cup of chocolate milk tea&#10;&#10;Description automatically generated">
            <a:hlinkClick r:id="rId8" action="ppaction://hlinksldjump"/>
            <a:extLst>
              <a:ext uri="{FF2B5EF4-FFF2-40B4-BE49-F238E27FC236}">
                <a16:creationId xmlns:a16="http://schemas.microsoft.com/office/drawing/2014/main" id="{70D537EC-4B4A-131B-45E9-DAD966B005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0530" y="2328796"/>
            <a:ext cx="2199991" cy="1838673"/>
          </a:xfrm>
          <a:prstGeom prst="rect">
            <a:avLst/>
          </a:prstGeom>
          <a:scene3d>
            <a:camera prst="orthographicFront"/>
            <a:lightRig rig="threePt" dir="t"/>
          </a:scene3d>
          <a:sp3d>
            <a:bevelT w="101600" prst="riblet"/>
          </a:sp3d>
        </p:spPr>
      </p:pic>
      <p:pic>
        <p:nvPicPr>
          <p:cNvPr id="4" name="Picture 3" descr="A cup of iced coffee&#10;&#10;Description automatically generated">
            <a:extLst>
              <a:ext uri="{FF2B5EF4-FFF2-40B4-BE49-F238E27FC236}">
                <a16:creationId xmlns:a16="http://schemas.microsoft.com/office/drawing/2014/main" id="{4A473438-0F63-27FB-693E-AF2B61AA83D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93440" y="2333876"/>
            <a:ext cx="2078455" cy="1843753"/>
          </a:xfrm>
          <a:prstGeom prst="rect">
            <a:avLst/>
          </a:prstGeom>
          <a:scene3d>
            <a:camera prst="orthographicFront"/>
            <a:lightRig rig="threePt" dir="t"/>
          </a:scene3d>
          <a:sp3d>
            <a:bevelT w="101600" prst="riblet"/>
          </a:sp3d>
        </p:spPr>
      </p:pic>
      <p:pic>
        <p:nvPicPr>
          <p:cNvPr id="6" name="Picture 5" descr="A cup of iced coffee&#10;&#10;Description automatically generated">
            <a:extLst>
              <a:ext uri="{FF2B5EF4-FFF2-40B4-BE49-F238E27FC236}">
                <a16:creationId xmlns:a16="http://schemas.microsoft.com/office/drawing/2014/main" id="{A9C5BFA0-A9BB-83A7-EBAC-1CBECE3EC6C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79725" y="4470097"/>
            <a:ext cx="2319819" cy="1917292"/>
          </a:xfrm>
          <a:prstGeom prst="rect">
            <a:avLst/>
          </a:prstGeom>
          <a:scene3d>
            <a:camera prst="orthographicFront"/>
            <a:lightRig rig="threePt" dir="t"/>
          </a:scene3d>
          <a:sp3d>
            <a:bevelT w="101600" prst="riblet"/>
          </a:sp3d>
        </p:spPr>
      </p:pic>
      <p:pic>
        <p:nvPicPr>
          <p:cNvPr id="10" name="Picture 9" descr="A drink in a plastic cup&#10;&#10;Description automatically generated">
            <a:extLst>
              <a:ext uri="{FF2B5EF4-FFF2-40B4-BE49-F238E27FC236}">
                <a16:creationId xmlns:a16="http://schemas.microsoft.com/office/drawing/2014/main" id="{5D747368-5E3F-4152-4570-B17538ED7FD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14720" y="2333876"/>
            <a:ext cx="2199991" cy="1872818"/>
          </a:xfrm>
          <a:prstGeom prst="rect">
            <a:avLst/>
          </a:prstGeom>
          <a:scene3d>
            <a:camera prst="orthographicFront"/>
            <a:lightRig rig="threePt" dir="t"/>
          </a:scene3d>
          <a:sp3d>
            <a:bevelT w="101600" prst="riblet"/>
          </a:sp3d>
        </p:spPr>
      </p:pic>
      <p:pic>
        <p:nvPicPr>
          <p:cNvPr id="11" name="Picture 10" descr="A cup of iced coffee with a mustache&#10;&#10;Description automatically generated">
            <a:extLst>
              <a:ext uri="{FF2B5EF4-FFF2-40B4-BE49-F238E27FC236}">
                <a16:creationId xmlns:a16="http://schemas.microsoft.com/office/drawing/2014/main" id="{3FFAF3DD-3103-F354-69DC-25E19893895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87683" y="4470097"/>
            <a:ext cx="2416633" cy="1917292"/>
          </a:xfrm>
          <a:prstGeom prst="rect">
            <a:avLst/>
          </a:prstGeom>
          <a:scene3d>
            <a:camera prst="orthographicFront"/>
            <a:lightRig rig="threePt" dir="t"/>
          </a:scene3d>
          <a:sp3d>
            <a:bevelT w="101600" prst="riblet"/>
          </a:sp3d>
        </p:spPr>
      </p:pic>
      <p:pic>
        <p:nvPicPr>
          <p:cNvPr id="14" name="Picture 13" descr="A drink in a cup&#10;&#10;Description automatically generated">
            <a:extLst>
              <a:ext uri="{FF2B5EF4-FFF2-40B4-BE49-F238E27FC236}">
                <a16:creationId xmlns:a16="http://schemas.microsoft.com/office/drawing/2014/main" id="{18EFADC7-810C-B407-1FC2-5CB0412AF52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57536" y="2368019"/>
            <a:ext cx="2337183" cy="1838673"/>
          </a:xfrm>
          <a:prstGeom prst="rect">
            <a:avLst/>
          </a:prstGeom>
          <a:scene3d>
            <a:camera prst="orthographicFront"/>
            <a:lightRig rig="threePt" dir="t"/>
          </a:scene3d>
          <a:sp3d>
            <a:bevelT w="101600" prst="riblet"/>
          </a:sp3d>
        </p:spPr>
      </p:pic>
      <p:pic>
        <p:nvPicPr>
          <p:cNvPr id="17" name="Picture 16" descr="A cup of chocolate milk tea&#10;&#10;Description automatically generated">
            <a:extLst>
              <a:ext uri="{FF2B5EF4-FFF2-40B4-BE49-F238E27FC236}">
                <a16:creationId xmlns:a16="http://schemas.microsoft.com/office/drawing/2014/main" id="{9722B966-0B2C-D48C-9D75-9791008F5F1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128411" y="4470097"/>
            <a:ext cx="2416633" cy="1917292"/>
          </a:xfrm>
          <a:prstGeom prst="rect">
            <a:avLst/>
          </a:prstGeom>
          <a:scene3d>
            <a:camera prst="orthographicFront"/>
            <a:lightRig rig="threePt" dir="t"/>
          </a:scene3d>
          <a:sp3d>
            <a:bevelT w="101600" prst="riblet"/>
          </a:sp3d>
        </p:spPr>
      </p:pic>
    </p:spTree>
    <p:extLst>
      <p:ext uri="{BB962C8B-B14F-4D97-AF65-F5344CB8AC3E}">
        <p14:creationId xmlns:p14="http://schemas.microsoft.com/office/powerpoint/2010/main" val="3052893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14952-AA58-A334-FF2C-5AAE4480B7A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10FBD96-B9E3-162E-BF03-02B66DC0B3C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pic>
      <p:pic>
        <p:nvPicPr>
          <p:cNvPr id="15" name="Picture 14" descr="A logo of a person with a mustache and two cups&#10;&#10;Description automatically generated">
            <a:extLst>
              <a:ext uri="{FF2B5EF4-FFF2-40B4-BE49-F238E27FC236}">
                <a16:creationId xmlns:a16="http://schemas.microsoft.com/office/drawing/2014/main" id="{39FC0CED-D0AD-316C-C6DD-27D9DA6562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5235" y="143111"/>
            <a:ext cx="2357120" cy="1337112"/>
          </a:xfrm>
          <a:prstGeom prst="rect">
            <a:avLst/>
          </a:prstGeom>
          <a:scene3d>
            <a:camera prst="orthographicFront"/>
            <a:lightRig rig="threePt" dir="t"/>
          </a:scene3d>
          <a:sp3d>
            <a:bevelT w="114300" prst="artDeco"/>
          </a:sp3d>
        </p:spPr>
      </p:pic>
      <p:sp>
        <p:nvSpPr>
          <p:cNvPr id="5" name="Rectangle 4">
            <a:extLst>
              <a:ext uri="{FF2B5EF4-FFF2-40B4-BE49-F238E27FC236}">
                <a16:creationId xmlns:a16="http://schemas.microsoft.com/office/drawing/2014/main" id="{98D58774-9FA1-1ECC-BA16-C52ADB1638ED}"/>
              </a:ext>
            </a:extLst>
          </p:cNvPr>
          <p:cNvSpPr/>
          <p:nvPr/>
        </p:nvSpPr>
        <p:spPr>
          <a:xfrm>
            <a:off x="4190113" y="97289"/>
            <a:ext cx="7434570" cy="1337112"/>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7200" b="1" dirty="0">
                <a:solidFill>
                  <a:schemeClr val="tx1"/>
                </a:solidFill>
                <a:latin typeface="Bookman Old Style" panose="02050604050505020204" pitchFamily="18" charset="0"/>
              </a:rPr>
              <a:t>MILK TEA</a:t>
            </a:r>
            <a:endParaRPr lang="en-US" sz="7200" dirty="0"/>
          </a:p>
        </p:txBody>
      </p:sp>
      <p:pic>
        <p:nvPicPr>
          <p:cNvPr id="19" name="Picture 18" descr="A black background with a black square&#10;&#10;Description automatically generated with medium confidence">
            <a:hlinkClick r:id="rId6" action="ppaction://hlinksldjump"/>
            <a:extLst>
              <a:ext uri="{FF2B5EF4-FFF2-40B4-BE49-F238E27FC236}">
                <a16:creationId xmlns:a16="http://schemas.microsoft.com/office/drawing/2014/main" id="{97F4938C-62E4-90A0-7C22-3C9DC70197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04" y="272655"/>
            <a:ext cx="549433" cy="549433"/>
          </a:xfrm>
          <a:prstGeom prst="rect">
            <a:avLst/>
          </a:prstGeom>
        </p:spPr>
      </p:pic>
      <p:pic>
        <p:nvPicPr>
          <p:cNvPr id="7" name="Picture 6" descr="Two cups of ice tea with a mustache drawn on them&#10;&#10;Description automatically generated">
            <a:hlinkClick r:id="rId8" action="ppaction://hlinksldjump"/>
            <a:extLst>
              <a:ext uri="{FF2B5EF4-FFF2-40B4-BE49-F238E27FC236}">
                <a16:creationId xmlns:a16="http://schemas.microsoft.com/office/drawing/2014/main" id="{BE610925-EF5B-CACE-3512-B6B8CCB4945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990" y="1811024"/>
            <a:ext cx="1913810" cy="1411368"/>
          </a:xfrm>
          <a:prstGeom prst="rect">
            <a:avLst/>
          </a:prstGeom>
          <a:scene3d>
            <a:camera prst="orthographicFront"/>
            <a:lightRig rig="threePt" dir="t"/>
          </a:scene3d>
          <a:sp3d>
            <a:bevelT w="101600" prst="riblet"/>
          </a:sp3d>
        </p:spPr>
      </p:pic>
      <p:pic>
        <p:nvPicPr>
          <p:cNvPr id="8" name="Picture 7" descr="Two cups of chocolate milkshakes with a mustache drawn on them&#10;&#10;Description automatically generated">
            <a:extLst>
              <a:ext uri="{FF2B5EF4-FFF2-40B4-BE49-F238E27FC236}">
                <a16:creationId xmlns:a16="http://schemas.microsoft.com/office/drawing/2014/main" id="{83AE85E6-9DC9-5B20-12DF-2DA134E0708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91376" y="1785734"/>
            <a:ext cx="1913810" cy="1461948"/>
          </a:xfrm>
          <a:prstGeom prst="rect">
            <a:avLst/>
          </a:prstGeom>
          <a:scene3d>
            <a:camera prst="orthographicFront"/>
            <a:lightRig rig="threePt" dir="t"/>
          </a:scene3d>
          <a:sp3d>
            <a:bevelT w="101600" prst="riblet"/>
          </a:sp3d>
        </p:spPr>
      </p:pic>
      <p:pic>
        <p:nvPicPr>
          <p:cNvPr id="9" name="Picture 8" descr="Two cups of iced coffee with a mustache drawn on them&#10;&#10;Description automatically generated">
            <a:extLst>
              <a:ext uri="{FF2B5EF4-FFF2-40B4-BE49-F238E27FC236}">
                <a16:creationId xmlns:a16="http://schemas.microsoft.com/office/drawing/2014/main" id="{CC1100CE-7908-34DA-AC1D-A1F98369DA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86815" y="1886045"/>
            <a:ext cx="1913809" cy="1424335"/>
          </a:xfrm>
          <a:prstGeom prst="rect">
            <a:avLst/>
          </a:prstGeom>
          <a:scene3d>
            <a:camera prst="orthographicFront"/>
            <a:lightRig rig="threePt" dir="t"/>
          </a:scene3d>
          <a:sp3d>
            <a:bevelT w="101600" prst="riblet"/>
          </a:sp3d>
        </p:spPr>
      </p:pic>
      <p:pic>
        <p:nvPicPr>
          <p:cNvPr id="13" name="Picture 12" descr="A glass of bubble tea with a face drawn on it&#10;&#10;Description automatically generated">
            <a:extLst>
              <a:ext uri="{FF2B5EF4-FFF2-40B4-BE49-F238E27FC236}">
                <a16:creationId xmlns:a16="http://schemas.microsoft.com/office/drawing/2014/main" id="{44892AEF-D6E0-C048-4941-C95939279B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0320" y="3610319"/>
            <a:ext cx="2133599" cy="1386078"/>
          </a:xfrm>
          <a:prstGeom prst="rect">
            <a:avLst/>
          </a:prstGeom>
          <a:scene3d>
            <a:camera prst="orthographicFront"/>
            <a:lightRig rig="threePt" dir="t"/>
          </a:scene3d>
          <a:sp3d>
            <a:bevelT w="101600" prst="riblet"/>
          </a:sp3d>
        </p:spPr>
      </p:pic>
      <p:pic>
        <p:nvPicPr>
          <p:cNvPr id="16" name="Picture 15" descr="A cup of ice cream with a mustache on top of it&#10;&#10;Description automatically generated">
            <a:extLst>
              <a:ext uri="{FF2B5EF4-FFF2-40B4-BE49-F238E27FC236}">
                <a16:creationId xmlns:a16="http://schemas.microsoft.com/office/drawing/2014/main" id="{6030237D-7EAA-13C8-14C1-BD0F478A3B4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57939" y="1886045"/>
            <a:ext cx="2058967" cy="1410902"/>
          </a:xfrm>
          <a:prstGeom prst="rect">
            <a:avLst/>
          </a:prstGeom>
          <a:scene3d>
            <a:camera prst="orthographicFront"/>
            <a:lightRig rig="threePt" dir="t"/>
          </a:scene3d>
          <a:sp3d>
            <a:bevelT w="101600" prst="riblet"/>
          </a:sp3d>
        </p:spPr>
      </p:pic>
      <p:pic>
        <p:nvPicPr>
          <p:cNvPr id="18" name="Picture 17" descr="A drink in a plastic cup&#10;&#10;Description automatically generated">
            <a:extLst>
              <a:ext uri="{FF2B5EF4-FFF2-40B4-BE49-F238E27FC236}">
                <a16:creationId xmlns:a16="http://schemas.microsoft.com/office/drawing/2014/main" id="{4C4838BC-2699-D664-7AB6-2069EC95BAC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97268" y="3610318"/>
            <a:ext cx="1919638" cy="1369927"/>
          </a:xfrm>
          <a:prstGeom prst="rect">
            <a:avLst/>
          </a:prstGeom>
          <a:scene3d>
            <a:camera prst="orthographicFront"/>
            <a:lightRig rig="threePt" dir="t"/>
          </a:scene3d>
          <a:sp3d>
            <a:bevelT w="101600" prst="riblet"/>
          </a:sp3d>
        </p:spPr>
      </p:pic>
      <p:pic>
        <p:nvPicPr>
          <p:cNvPr id="20" name="Picture 19" descr="A glass of iced tea with a mustache and a plant&#10;&#10;Description automatically generated">
            <a:extLst>
              <a:ext uri="{FF2B5EF4-FFF2-40B4-BE49-F238E27FC236}">
                <a16:creationId xmlns:a16="http://schemas.microsoft.com/office/drawing/2014/main" id="{F1A7E950-9276-69F9-8C40-FBC2E364DBE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7709" y="3602129"/>
            <a:ext cx="1912916" cy="1395756"/>
          </a:xfrm>
          <a:prstGeom prst="rect">
            <a:avLst/>
          </a:prstGeom>
          <a:scene3d>
            <a:camera prst="orthographicFront"/>
            <a:lightRig rig="threePt" dir="t"/>
          </a:scene3d>
          <a:sp3d>
            <a:bevelT w="101600" prst="riblet"/>
          </a:sp3d>
        </p:spPr>
      </p:pic>
      <p:pic>
        <p:nvPicPr>
          <p:cNvPr id="21" name="Picture 20" descr="A glass of chocolate milkshake with a face drawn on it&#10;&#10;Description automatically generated">
            <a:extLst>
              <a:ext uri="{FF2B5EF4-FFF2-40B4-BE49-F238E27FC236}">
                <a16:creationId xmlns:a16="http://schemas.microsoft.com/office/drawing/2014/main" id="{F39BD624-55F8-0B46-5C1C-5CEAE76DBBD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7709" y="5319133"/>
            <a:ext cx="1912916" cy="1395756"/>
          </a:xfrm>
          <a:prstGeom prst="rect">
            <a:avLst/>
          </a:prstGeom>
          <a:scene3d>
            <a:camera prst="orthographicFront"/>
            <a:lightRig rig="threePt" dir="t"/>
          </a:scene3d>
          <a:sp3d>
            <a:bevelT w="101600" prst="riblet"/>
          </a:sp3d>
        </p:spPr>
      </p:pic>
      <p:pic>
        <p:nvPicPr>
          <p:cNvPr id="22" name="Picture 21" descr="A cup of iced coffee with a mustache drawn on it&#10;&#10;Description automatically generated">
            <a:extLst>
              <a:ext uri="{FF2B5EF4-FFF2-40B4-BE49-F238E27FC236}">
                <a16:creationId xmlns:a16="http://schemas.microsoft.com/office/drawing/2014/main" id="{131D3823-E99D-98F3-1D7C-2724933A682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01298" y="3610319"/>
            <a:ext cx="1903888" cy="1395756"/>
          </a:xfrm>
          <a:prstGeom prst="rect">
            <a:avLst/>
          </a:prstGeom>
          <a:scene3d>
            <a:camera prst="orthographicFront"/>
            <a:lightRig rig="threePt" dir="t"/>
          </a:scene3d>
          <a:sp3d>
            <a:bevelT w="101600" prst="riblet"/>
          </a:sp3d>
        </p:spPr>
      </p:pic>
      <p:pic>
        <p:nvPicPr>
          <p:cNvPr id="23" name="Picture 22" descr="A drink in a plastic cup&#10;&#10;Description automatically generated">
            <a:extLst>
              <a:ext uri="{FF2B5EF4-FFF2-40B4-BE49-F238E27FC236}">
                <a16:creationId xmlns:a16="http://schemas.microsoft.com/office/drawing/2014/main" id="{42BA88CB-3A88-3058-DF7B-3D9789140B2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17518" y="5273312"/>
            <a:ext cx="1887668" cy="1441577"/>
          </a:xfrm>
          <a:prstGeom prst="rect">
            <a:avLst/>
          </a:prstGeom>
          <a:scene3d>
            <a:camera prst="orthographicFront"/>
            <a:lightRig rig="threePt" dir="t"/>
          </a:scene3d>
          <a:sp3d>
            <a:bevelT w="101600" prst="riblet"/>
          </a:sp3d>
        </p:spPr>
      </p:pic>
      <p:pic>
        <p:nvPicPr>
          <p:cNvPr id="24" name="Picture 23" descr="A glass of iced coffee with ice cubes and a mustache on it&#10;&#10;Description automatically generated">
            <a:extLst>
              <a:ext uri="{FF2B5EF4-FFF2-40B4-BE49-F238E27FC236}">
                <a16:creationId xmlns:a16="http://schemas.microsoft.com/office/drawing/2014/main" id="{A3FFE19E-82DD-6831-108E-FE9DF997D3F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386814" y="5273312"/>
            <a:ext cx="1887668" cy="1487398"/>
          </a:xfrm>
          <a:prstGeom prst="rect">
            <a:avLst/>
          </a:prstGeom>
          <a:scene3d>
            <a:camera prst="orthographicFront"/>
            <a:lightRig rig="threePt" dir="t"/>
          </a:scene3d>
          <a:sp3d>
            <a:bevelT w="101600" prst="riblet"/>
          </a:sp3d>
        </p:spPr>
      </p:pic>
      <p:pic>
        <p:nvPicPr>
          <p:cNvPr id="25" name="Picture 24" descr="A drink in a plastic cup with strawberries and a mustache on it&#10;&#10;Description automatically generated">
            <a:extLst>
              <a:ext uri="{FF2B5EF4-FFF2-40B4-BE49-F238E27FC236}">
                <a16:creationId xmlns:a16="http://schemas.microsoft.com/office/drawing/2014/main" id="{564089CF-3402-D814-1316-B2DFC546992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829238" y="5273313"/>
            <a:ext cx="1887668" cy="1487398"/>
          </a:xfrm>
          <a:prstGeom prst="rect">
            <a:avLst/>
          </a:prstGeom>
          <a:scene3d>
            <a:camera prst="orthographicFront"/>
            <a:lightRig rig="threePt" dir="t"/>
          </a:scene3d>
          <a:sp3d>
            <a:bevelT w="101600" prst="riblet"/>
          </a:sp3d>
        </p:spPr>
      </p:pic>
      <p:pic>
        <p:nvPicPr>
          <p:cNvPr id="26" name="Picture 25" descr="A cup of chocolate milkshake with a face drawn on it&#10;&#10;Description automatically generated">
            <a:extLst>
              <a:ext uri="{FF2B5EF4-FFF2-40B4-BE49-F238E27FC236}">
                <a16:creationId xmlns:a16="http://schemas.microsoft.com/office/drawing/2014/main" id="{D3F16441-AF50-A6C6-005E-79FB703DFF3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386814" y="3615442"/>
            <a:ext cx="1903887" cy="1382443"/>
          </a:xfrm>
          <a:prstGeom prst="rect">
            <a:avLst/>
          </a:prstGeom>
          <a:scene3d>
            <a:camera prst="orthographicFront"/>
            <a:lightRig rig="threePt" dir="t"/>
          </a:scene3d>
          <a:sp3d>
            <a:bevelT w="101600" prst="riblet"/>
          </a:sp3d>
        </p:spPr>
      </p:pic>
    </p:spTree>
    <p:extLst>
      <p:ext uri="{BB962C8B-B14F-4D97-AF65-F5344CB8AC3E}">
        <p14:creationId xmlns:p14="http://schemas.microsoft.com/office/powerpoint/2010/main" val="18908643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986E1-1027-0663-90ED-5D0F37BF6E6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00B4816-5D07-AC33-76ED-B11AC2178A0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pic>
      <p:pic>
        <p:nvPicPr>
          <p:cNvPr id="15" name="Picture 14" descr="A logo of a person with a mustache and two cups&#10;&#10;Description automatically generated">
            <a:extLst>
              <a:ext uri="{FF2B5EF4-FFF2-40B4-BE49-F238E27FC236}">
                <a16:creationId xmlns:a16="http://schemas.microsoft.com/office/drawing/2014/main" id="{5A97A239-AB5E-5DC1-2EFD-61FAD70E6C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778" y="272655"/>
            <a:ext cx="2357120" cy="1337112"/>
          </a:xfrm>
          <a:prstGeom prst="rect">
            <a:avLst/>
          </a:prstGeom>
          <a:scene3d>
            <a:camera prst="orthographicFront"/>
            <a:lightRig rig="threePt" dir="t"/>
          </a:scene3d>
          <a:sp3d>
            <a:bevelT w="114300" prst="artDeco"/>
          </a:sp3d>
        </p:spPr>
      </p:pic>
      <p:sp>
        <p:nvSpPr>
          <p:cNvPr id="5" name="Rectangle 4">
            <a:extLst>
              <a:ext uri="{FF2B5EF4-FFF2-40B4-BE49-F238E27FC236}">
                <a16:creationId xmlns:a16="http://schemas.microsoft.com/office/drawing/2014/main" id="{1E9DD01C-8226-D82A-E58C-A625024071FE}"/>
              </a:ext>
            </a:extLst>
          </p:cNvPr>
          <p:cNvSpPr/>
          <p:nvPr/>
        </p:nvSpPr>
        <p:spPr>
          <a:xfrm>
            <a:off x="4199347" y="272655"/>
            <a:ext cx="7434570" cy="1337112"/>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8000" b="1" dirty="0">
                <a:solidFill>
                  <a:schemeClr val="tx1"/>
                </a:solidFill>
                <a:latin typeface="Bookman Old Style" panose="02050604050505020204" pitchFamily="18" charset="0"/>
              </a:rPr>
              <a:t>COFFEE</a:t>
            </a:r>
            <a:endParaRPr lang="en-US" sz="8000" dirty="0"/>
          </a:p>
        </p:txBody>
      </p:sp>
      <p:pic>
        <p:nvPicPr>
          <p:cNvPr id="19" name="Picture 18" descr="A black background with a black square&#10;&#10;Description automatically generated with medium confidence">
            <a:hlinkClick r:id="rId6" action="ppaction://hlinksldjump"/>
            <a:extLst>
              <a:ext uri="{FF2B5EF4-FFF2-40B4-BE49-F238E27FC236}">
                <a16:creationId xmlns:a16="http://schemas.microsoft.com/office/drawing/2014/main" id="{04F55570-5424-6A87-24B2-87E1D7E476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04" y="272655"/>
            <a:ext cx="549433" cy="549433"/>
          </a:xfrm>
          <a:prstGeom prst="rect">
            <a:avLst/>
          </a:prstGeom>
        </p:spPr>
      </p:pic>
      <p:pic>
        <p:nvPicPr>
          <p:cNvPr id="27" name="Picture 26" descr="A cup of milk with whipped cream and a pastry&#10;&#10;Description automatically generated">
            <a:extLst>
              <a:ext uri="{FF2B5EF4-FFF2-40B4-BE49-F238E27FC236}">
                <a16:creationId xmlns:a16="http://schemas.microsoft.com/office/drawing/2014/main" id="{B836D58E-4002-4E87-B651-D8D684FED3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71660" y="4492321"/>
            <a:ext cx="2526519" cy="1712605"/>
          </a:xfrm>
          <a:prstGeom prst="rect">
            <a:avLst/>
          </a:prstGeom>
          <a:scene3d>
            <a:camera prst="orthographicFront"/>
            <a:lightRig rig="threePt" dir="t"/>
          </a:scene3d>
          <a:sp3d>
            <a:bevelT w="114300" prst="hardEdge"/>
          </a:sp3d>
        </p:spPr>
      </p:pic>
      <p:pic>
        <p:nvPicPr>
          <p:cNvPr id="28" name="Picture 27" descr="A cup of coffee with a face drawn on it&#10;&#10;Description automatically generated">
            <a:extLst>
              <a:ext uri="{FF2B5EF4-FFF2-40B4-BE49-F238E27FC236}">
                <a16:creationId xmlns:a16="http://schemas.microsoft.com/office/drawing/2014/main" id="{C927AC57-B7C8-8CD4-412F-2D69EE25EA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32740" y="4517233"/>
            <a:ext cx="2526519" cy="1681588"/>
          </a:xfrm>
          <a:prstGeom prst="rect">
            <a:avLst/>
          </a:prstGeom>
          <a:scene3d>
            <a:camera prst="orthographicFront"/>
            <a:lightRig rig="threePt" dir="t"/>
          </a:scene3d>
          <a:sp3d>
            <a:bevelT w="114300" prst="hardEdge"/>
          </a:sp3d>
        </p:spPr>
      </p:pic>
      <p:pic>
        <p:nvPicPr>
          <p:cNvPr id="29" name="Picture 28" descr="Two cups of coffee with faces on them&#10;&#10;Description automatically generated">
            <a:extLst>
              <a:ext uri="{FF2B5EF4-FFF2-40B4-BE49-F238E27FC236}">
                <a16:creationId xmlns:a16="http://schemas.microsoft.com/office/drawing/2014/main" id="{F5CD91ED-0C06-3257-D70F-9052737D92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46506" y="2211493"/>
            <a:ext cx="2526519" cy="1650570"/>
          </a:xfrm>
          <a:prstGeom prst="rect">
            <a:avLst/>
          </a:prstGeom>
          <a:scene3d>
            <a:camera prst="orthographicFront"/>
            <a:lightRig rig="threePt" dir="t"/>
          </a:scene3d>
          <a:sp3d>
            <a:bevelT w="114300" prst="hardEdge"/>
          </a:sp3d>
        </p:spPr>
      </p:pic>
      <p:pic>
        <p:nvPicPr>
          <p:cNvPr id="30" name="Picture 29" descr="Two cups of coffee with ice and mustaches&#10;&#10;Description automatically generated">
            <a:extLst>
              <a:ext uri="{FF2B5EF4-FFF2-40B4-BE49-F238E27FC236}">
                <a16:creationId xmlns:a16="http://schemas.microsoft.com/office/drawing/2014/main" id="{995F0E94-D0E6-575F-E55D-4FCC54C1110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42024" y="2211493"/>
            <a:ext cx="2742180" cy="1650570"/>
          </a:xfrm>
          <a:prstGeom prst="rect">
            <a:avLst/>
          </a:prstGeom>
          <a:scene3d>
            <a:camera prst="orthographicFront"/>
            <a:lightRig rig="threePt" dir="t"/>
          </a:scene3d>
          <a:sp3d>
            <a:bevelT w="114300" prst="hardEdge"/>
          </a:sp3d>
        </p:spPr>
      </p:pic>
      <p:pic>
        <p:nvPicPr>
          <p:cNvPr id="31" name="Picture 30" descr="A cup of coffee with a face drawn on it&#10;&#10;Description automatically generated">
            <a:extLst>
              <a:ext uri="{FF2B5EF4-FFF2-40B4-BE49-F238E27FC236}">
                <a16:creationId xmlns:a16="http://schemas.microsoft.com/office/drawing/2014/main" id="{1B4C8C9D-CAD5-2D2D-5867-2B2CFB50B54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93820" y="4577648"/>
            <a:ext cx="2624979" cy="1666080"/>
          </a:xfrm>
          <a:prstGeom prst="rect">
            <a:avLst/>
          </a:prstGeom>
          <a:scene3d>
            <a:camera prst="orthographicFront"/>
            <a:lightRig rig="threePt" dir="t"/>
          </a:scene3d>
          <a:sp3d>
            <a:bevelT w="114300" prst="hardEdge"/>
          </a:sp3d>
        </p:spPr>
      </p:pic>
      <p:pic>
        <p:nvPicPr>
          <p:cNvPr id="32" name="Picture 31" descr="A cup of coffee with a white bowl of coffee beans and a small jar of coffee beans&#10;&#10;Description automatically generated">
            <a:extLst>
              <a:ext uri="{FF2B5EF4-FFF2-40B4-BE49-F238E27FC236}">
                <a16:creationId xmlns:a16="http://schemas.microsoft.com/office/drawing/2014/main" id="{D353195D-D86A-0D3B-85F0-5EF38E1A04E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8178" y="2190706"/>
            <a:ext cx="2526519" cy="1647333"/>
          </a:xfrm>
          <a:prstGeom prst="rect">
            <a:avLst/>
          </a:prstGeom>
          <a:scene3d>
            <a:camera prst="orthographicFront"/>
            <a:lightRig rig="threePt" dir="t"/>
          </a:scene3d>
          <a:sp3d>
            <a:bevelT w="114300" prst="hardEdge"/>
          </a:sp3d>
        </p:spPr>
      </p:pic>
      <p:pic>
        <p:nvPicPr>
          <p:cNvPr id="33" name="Picture 32" descr="A cup of liquid with ice and a black background&#10;&#10;Description automatically generated">
            <a:extLst>
              <a:ext uri="{FF2B5EF4-FFF2-40B4-BE49-F238E27FC236}">
                <a16:creationId xmlns:a16="http://schemas.microsoft.com/office/drawing/2014/main" id="{0797889B-D8D9-B876-4555-20E8C62F7B7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93721" y="2211493"/>
            <a:ext cx="2512937" cy="1650570"/>
          </a:xfrm>
          <a:prstGeom prst="rect">
            <a:avLst/>
          </a:prstGeom>
          <a:scene3d>
            <a:camera prst="orthographicFront"/>
            <a:lightRig rig="threePt" dir="t"/>
          </a:scene3d>
          <a:sp3d>
            <a:bevelT w="114300" prst="hardEdge"/>
          </a:sp3d>
        </p:spPr>
      </p:pic>
    </p:spTree>
    <p:extLst>
      <p:ext uri="{BB962C8B-B14F-4D97-AF65-F5344CB8AC3E}">
        <p14:creationId xmlns:p14="http://schemas.microsoft.com/office/powerpoint/2010/main" val="29554398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40A2C-A933-E805-6DB6-808A659B0CA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D08176D-1B38-8A34-3328-BF31D94D569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pic>
      <p:pic>
        <p:nvPicPr>
          <p:cNvPr id="15" name="Picture 14" descr="A logo of a person with a mustache and two cups&#10;&#10;Description automatically generated">
            <a:extLst>
              <a:ext uri="{FF2B5EF4-FFF2-40B4-BE49-F238E27FC236}">
                <a16:creationId xmlns:a16="http://schemas.microsoft.com/office/drawing/2014/main" id="{2E606A01-3408-E176-7953-2EA5C52369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778" y="272655"/>
            <a:ext cx="2315902" cy="1313730"/>
          </a:xfrm>
          <a:prstGeom prst="rect">
            <a:avLst/>
          </a:prstGeom>
          <a:scene3d>
            <a:camera prst="orthographicFront"/>
            <a:lightRig rig="threePt" dir="t"/>
          </a:scene3d>
          <a:sp3d>
            <a:bevelT w="114300" prst="artDeco"/>
          </a:sp3d>
        </p:spPr>
      </p:pic>
      <p:sp>
        <p:nvSpPr>
          <p:cNvPr id="5" name="Rectangle 4">
            <a:extLst>
              <a:ext uri="{FF2B5EF4-FFF2-40B4-BE49-F238E27FC236}">
                <a16:creationId xmlns:a16="http://schemas.microsoft.com/office/drawing/2014/main" id="{3B62B12A-7A1D-321E-A49C-B7CFB4715146}"/>
              </a:ext>
            </a:extLst>
          </p:cNvPr>
          <p:cNvSpPr/>
          <p:nvPr/>
        </p:nvSpPr>
        <p:spPr>
          <a:xfrm>
            <a:off x="3923744" y="249273"/>
            <a:ext cx="7434570" cy="1337112"/>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6600" b="1" dirty="0">
                <a:solidFill>
                  <a:schemeClr val="tx1"/>
                </a:solidFill>
                <a:latin typeface="Bookman Old Style" panose="02050604050505020204" pitchFamily="18" charset="0"/>
              </a:rPr>
              <a:t>FRUIT TEA</a:t>
            </a:r>
            <a:endParaRPr lang="en-US" sz="6600" dirty="0"/>
          </a:p>
        </p:txBody>
      </p:sp>
      <p:pic>
        <p:nvPicPr>
          <p:cNvPr id="19" name="Picture 18" descr="A black background with a black square&#10;&#10;Description automatically generated with medium confidence">
            <a:hlinkClick r:id="rId6" action="ppaction://hlinksldjump"/>
            <a:extLst>
              <a:ext uri="{FF2B5EF4-FFF2-40B4-BE49-F238E27FC236}">
                <a16:creationId xmlns:a16="http://schemas.microsoft.com/office/drawing/2014/main" id="{3EE0CDB7-8FB8-CBEC-DC7A-B197DF0DD7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2281" y="272655"/>
            <a:ext cx="549433" cy="549433"/>
          </a:xfrm>
          <a:prstGeom prst="rect">
            <a:avLst/>
          </a:prstGeom>
        </p:spPr>
      </p:pic>
      <p:pic>
        <p:nvPicPr>
          <p:cNvPr id="2" name="Picture 1" descr="A cup of strawberry tea&#10;&#10;Description automatically generated">
            <a:extLst>
              <a:ext uri="{FF2B5EF4-FFF2-40B4-BE49-F238E27FC236}">
                <a16:creationId xmlns:a16="http://schemas.microsoft.com/office/drawing/2014/main" id="{2AADB13B-CDD3-E32D-9955-4353A9AB9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2281" y="1937308"/>
            <a:ext cx="2647458" cy="1967594"/>
          </a:xfrm>
          <a:prstGeom prst="rect">
            <a:avLst/>
          </a:prstGeom>
          <a:scene3d>
            <a:camera prst="orthographicFront"/>
            <a:lightRig rig="threePt" dir="t"/>
          </a:scene3d>
          <a:sp3d>
            <a:bevelT w="101600" prst="riblet"/>
          </a:sp3d>
        </p:spPr>
      </p:pic>
      <p:pic>
        <p:nvPicPr>
          <p:cNvPr id="4" name="Picture 3" descr="A cup of tea with a mustache on it&#10;&#10;Description automatically generated">
            <a:extLst>
              <a:ext uri="{FF2B5EF4-FFF2-40B4-BE49-F238E27FC236}">
                <a16:creationId xmlns:a16="http://schemas.microsoft.com/office/drawing/2014/main" id="{3214106F-6BE7-661B-8F39-1980DD2FEDD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9857" y="1933730"/>
            <a:ext cx="2647458" cy="1971172"/>
          </a:xfrm>
          <a:prstGeom prst="rect">
            <a:avLst/>
          </a:prstGeom>
          <a:scene3d>
            <a:camera prst="orthographicFront"/>
            <a:lightRig rig="threePt" dir="t"/>
          </a:scene3d>
          <a:sp3d>
            <a:bevelT w="101600" prst="riblet"/>
          </a:sp3d>
        </p:spPr>
      </p:pic>
      <p:pic>
        <p:nvPicPr>
          <p:cNvPr id="6" name="Picture 5" descr="A cup of tea with a couple of cut fruit&#10;&#10;Description automatically generated with medium confidence">
            <a:extLst>
              <a:ext uri="{FF2B5EF4-FFF2-40B4-BE49-F238E27FC236}">
                <a16:creationId xmlns:a16="http://schemas.microsoft.com/office/drawing/2014/main" id="{50F300AA-8D39-803D-0C80-8ECAC3F3D90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77434" y="1950543"/>
            <a:ext cx="2647458" cy="1954359"/>
          </a:xfrm>
          <a:prstGeom prst="rect">
            <a:avLst/>
          </a:prstGeom>
          <a:scene3d>
            <a:camera prst="orthographicFront"/>
            <a:lightRig rig="threePt" dir="t"/>
          </a:scene3d>
          <a:sp3d>
            <a:bevelT w="101600" prst="riblet"/>
          </a:sp3d>
        </p:spPr>
      </p:pic>
      <p:pic>
        <p:nvPicPr>
          <p:cNvPr id="7" name="Picture 6" descr="A cup of mango juice with a mustache and a mango wedge&#10;&#10;Description automatically generated">
            <a:extLst>
              <a:ext uri="{FF2B5EF4-FFF2-40B4-BE49-F238E27FC236}">
                <a16:creationId xmlns:a16="http://schemas.microsoft.com/office/drawing/2014/main" id="{4E0D73E7-2EB3-0D39-0ED8-2D989EEA7E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07173" y="1950544"/>
            <a:ext cx="2602546" cy="1954358"/>
          </a:xfrm>
          <a:prstGeom prst="rect">
            <a:avLst/>
          </a:prstGeom>
          <a:scene3d>
            <a:camera prst="orthographicFront"/>
            <a:lightRig rig="threePt" dir="t"/>
          </a:scene3d>
          <a:sp3d>
            <a:bevelT w="101600" prst="riblet"/>
          </a:sp3d>
        </p:spPr>
      </p:pic>
      <p:pic>
        <p:nvPicPr>
          <p:cNvPr id="8" name="Picture 7" descr="A cup of green liquid next to green apples&#10;&#10;Description automatically generated">
            <a:extLst>
              <a:ext uri="{FF2B5EF4-FFF2-40B4-BE49-F238E27FC236}">
                <a16:creationId xmlns:a16="http://schemas.microsoft.com/office/drawing/2014/main" id="{41649E94-409A-6657-58FD-2A86DBD7BBD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46841" y="4265686"/>
            <a:ext cx="2647458" cy="1954358"/>
          </a:xfrm>
          <a:prstGeom prst="rect">
            <a:avLst/>
          </a:prstGeom>
          <a:scene3d>
            <a:camera prst="orthographicFront"/>
            <a:lightRig rig="threePt" dir="t"/>
          </a:scene3d>
          <a:sp3d>
            <a:bevelT w="114300" prst="hardEdge"/>
          </a:sp3d>
        </p:spPr>
      </p:pic>
      <p:pic>
        <p:nvPicPr>
          <p:cNvPr id="9" name="Picture 8" descr="Two cups of iced tea with faces on them&#10;&#10;Description automatically generated">
            <a:extLst>
              <a:ext uri="{FF2B5EF4-FFF2-40B4-BE49-F238E27FC236}">
                <a16:creationId xmlns:a16="http://schemas.microsoft.com/office/drawing/2014/main" id="{70F708A2-F8A4-DF3E-6ECD-567A241227B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12178" y="4268470"/>
            <a:ext cx="2675407" cy="1954358"/>
          </a:xfrm>
          <a:prstGeom prst="rect">
            <a:avLst/>
          </a:prstGeom>
          <a:scene3d>
            <a:camera prst="orthographicFront"/>
            <a:lightRig rig="threePt" dir="t"/>
          </a:scene3d>
          <a:sp3d>
            <a:bevelT w="114300" prst="hardEdge"/>
          </a:sp3d>
        </p:spPr>
      </p:pic>
      <p:pic>
        <p:nvPicPr>
          <p:cNvPr id="10" name="Picture 9" descr="A cup of iced tea with a lemon slice and a slice of lemon&#10;&#10;Description automatically generated">
            <a:extLst>
              <a:ext uri="{FF2B5EF4-FFF2-40B4-BE49-F238E27FC236}">
                <a16:creationId xmlns:a16="http://schemas.microsoft.com/office/drawing/2014/main" id="{233CA6C4-8630-7391-38C7-E1A54091B5A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05464" y="4265686"/>
            <a:ext cx="2675408" cy="1954358"/>
          </a:xfrm>
          <a:prstGeom prst="rect">
            <a:avLst/>
          </a:prstGeom>
          <a:scene3d>
            <a:camera prst="orthographicFront"/>
            <a:lightRig rig="threePt" dir="t"/>
          </a:scene3d>
          <a:sp3d>
            <a:bevelT w="114300" prst="hardEdge"/>
          </a:sp3d>
        </p:spPr>
      </p:pic>
    </p:spTree>
    <p:extLst>
      <p:ext uri="{BB962C8B-B14F-4D97-AF65-F5344CB8AC3E}">
        <p14:creationId xmlns:p14="http://schemas.microsoft.com/office/powerpoint/2010/main" val="109472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rown square with white dots&#10;&#10;Description automatically generated with medium confidence">
            <a:extLst>
              <a:ext uri="{FF2B5EF4-FFF2-40B4-BE49-F238E27FC236}">
                <a16:creationId xmlns:a16="http://schemas.microsoft.com/office/drawing/2014/main" id="{3DA52EF9-6556-ECC9-24AE-973BD4F42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F9933"/>
          </a:solidFill>
        </p:spPr>
      </p:pic>
      <p:sp>
        <p:nvSpPr>
          <p:cNvPr id="9" name="Slide Number Placeholder 5">
            <a:extLst>
              <a:ext uri="{FF2B5EF4-FFF2-40B4-BE49-F238E27FC236}">
                <a16:creationId xmlns:a16="http://schemas.microsoft.com/office/drawing/2014/main" id="{792105CE-E922-A3EC-48CA-90C309135500}"/>
              </a:ext>
            </a:extLst>
          </p:cNvPr>
          <p:cNvSpPr>
            <a:spLocks noGrp="1"/>
          </p:cNvSpPr>
          <p:nvPr>
            <p:ph type="sldNum" sz="quarter" idx="12"/>
          </p:nvPr>
        </p:nvSpPr>
        <p:spPr>
          <a:xfrm>
            <a:off x="11262167" y="6435524"/>
            <a:ext cx="242104" cy="274377"/>
          </a:xfrm>
        </p:spPr>
        <p:txBody>
          <a:bodyPr/>
          <a:lstStyle/>
          <a:p>
            <a:fld id="{CBCE0C79-D8A8-44BB-89D5-4CAA395E2BF0}" type="slidenum">
              <a:rPr lang="en-PH" sz="1600" b="1" smtClean="0">
                <a:solidFill>
                  <a:schemeClr val="tx1"/>
                </a:solidFill>
                <a:latin typeface="Times New Roman" panose="02020603050405020304" pitchFamily="18" charset="0"/>
                <a:cs typeface="Times New Roman" panose="02020603050405020304" pitchFamily="18" charset="0"/>
              </a:rPr>
              <a:t>6</a:t>
            </a:fld>
            <a:endParaRPr lang="en-PH" sz="1600" b="1" dirty="0">
              <a:solidFill>
                <a:schemeClr val="tx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5E91E05-7A52-6628-DDE9-65107034E7B5}"/>
              </a:ext>
            </a:extLst>
          </p:cNvPr>
          <p:cNvSpPr txBox="1"/>
          <p:nvPr/>
        </p:nvSpPr>
        <p:spPr>
          <a:xfrm>
            <a:off x="-121036" y="422476"/>
            <a:ext cx="5752120" cy="760465"/>
          </a:xfrm>
          <a:prstGeom prst="rect">
            <a:avLst/>
          </a:prstGeom>
          <a:noFill/>
        </p:spPr>
        <p:txBody>
          <a:bodyPr wrap="square" rtlCol="0">
            <a:spAutoFit/>
          </a:bodyPr>
          <a:lstStyle/>
          <a:p>
            <a:pPr marL="457200">
              <a:lnSpc>
                <a:spcPct val="115000"/>
              </a:lnSpc>
            </a:pPr>
            <a:r>
              <a:rPr lang="en-US" sz="4000" b="1"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OBJECTIVES</a:t>
            </a:r>
            <a:r>
              <a:rPr lang="en-US" sz="40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t>
            </a:r>
          </a:p>
        </p:txBody>
      </p:sp>
      <p:sp>
        <p:nvSpPr>
          <p:cNvPr id="2" name="TextBox 1">
            <a:extLst>
              <a:ext uri="{FF2B5EF4-FFF2-40B4-BE49-F238E27FC236}">
                <a16:creationId xmlns:a16="http://schemas.microsoft.com/office/drawing/2014/main" id="{71C3CBEC-B086-0628-AF84-DA5DE71529CC}"/>
              </a:ext>
            </a:extLst>
          </p:cNvPr>
          <p:cNvSpPr txBox="1"/>
          <p:nvPr/>
        </p:nvSpPr>
        <p:spPr>
          <a:xfrm>
            <a:off x="473155" y="1284144"/>
            <a:ext cx="10789012" cy="5472652"/>
          </a:xfrm>
          <a:prstGeom prst="rect">
            <a:avLst/>
          </a:prstGeom>
          <a:noFill/>
        </p:spPr>
        <p:txBody>
          <a:bodyPr wrap="square">
            <a:spAutoFit/>
          </a:bodyPr>
          <a:lstStyle/>
          <a:p>
            <a:pPr marL="342900" lvl="0" indent="-342900">
              <a:lnSpc>
                <a:spcPct val="115000"/>
              </a:lnSpc>
              <a:spcAft>
                <a:spcPts val="800"/>
              </a:spcAft>
              <a:buFont typeface="Arial" panose="020B0604020202020204" pitchFamily="34" charset="0"/>
              <a:buChar char="•"/>
              <a:tabLst>
                <a:tab pos="457200" algn="l"/>
              </a:tabLst>
            </a:pPr>
            <a:r>
              <a:rPr lang="en-US" sz="24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Improve Customer Experience</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Provide a more personalized and convenient milk tea ordering process tailored to individual preferences.</a:t>
            </a:r>
          </a:p>
          <a:p>
            <a:pPr marL="342900" lvl="0" indent="-342900">
              <a:lnSpc>
                <a:spcPct val="115000"/>
              </a:lnSpc>
              <a:spcAft>
                <a:spcPts val="800"/>
              </a:spcAft>
              <a:buFont typeface="Arial" panose="020B0604020202020204" pitchFamily="34" charset="0"/>
              <a:buChar char="•"/>
              <a:tabLst>
                <a:tab pos="457200" algn="l"/>
              </a:tabLst>
            </a:pPr>
            <a:r>
              <a:rPr lang="en-US" sz="24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Operational Efficiency</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Improve</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the ordering process, </a:t>
            </a:r>
            <a:r>
              <a:rPr lang="en-PH" sz="2000" dirty="0">
                <a:solidFill>
                  <a:schemeClr val="bg1"/>
                </a:solidFill>
                <a:effectLst/>
                <a:latin typeface="Times New Roman" panose="02020603050405020304" pitchFamily="18" charset="0"/>
                <a:ea typeface="Aptos" panose="020B0004020202020204" pitchFamily="34" charset="0"/>
              </a:rPr>
              <a:t>managing stocks, sales processing, customer and  employee management, </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speeding up service and reducing errors.</a:t>
            </a:r>
            <a:r>
              <a:rPr lang="en-PH" sz="2000" dirty="0">
                <a:effectLst/>
                <a:latin typeface="Times New Roman" panose="02020603050405020304" pitchFamily="18" charset="0"/>
                <a:ea typeface="Aptos" panose="020B0004020202020204" pitchFamily="34" charset="0"/>
              </a:rPr>
              <a:t> </a:t>
            </a:r>
            <a:endPar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4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Technological Integration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Use digital tools to meet the growing demand for milk tea ordering.</a:t>
            </a:r>
          </a:p>
          <a:p>
            <a:pPr marL="342900" lvl="0" indent="-342900">
              <a:lnSpc>
                <a:spcPct val="115000"/>
              </a:lnSpc>
              <a:spcAft>
                <a:spcPts val="800"/>
              </a:spcAft>
              <a:buFont typeface="Arial" panose="020B0604020202020204" pitchFamily="34" charset="0"/>
              <a:buChar char="•"/>
              <a:tabLst>
                <a:tab pos="457200" algn="l"/>
              </a:tabLst>
            </a:pPr>
            <a:r>
              <a:rPr lang="en-US" sz="24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Admin and Cashier Tools</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Enable cashiers to verify orders efficiently, while providing admins with the capability to manage </a:t>
            </a:r>
            <a:r>
              <a:rPr lang="en-US" sz="2400"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the staff, </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inventory, review sales and generate reports for specific </a:t>
            </a:r>
            <a:r>
              <a:rPr lang="en-US" sz="2400"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staffs</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t>
            </a:r>
          </a:p>
          <a:p>
            <a:pPr marL="342900" lvl="0" indent="-342900">
              <a:lnSpc>
                <a:spcPct val="115000"/>
              </a:lnSpc>
              <a:spcAft>
                <a:spcPts val="800"/>
              </a:spcAft>
              <a:buFont typeface="Arial" panose="020B0604020202020204" pitchFamily="34" charset="0"/>
              <a:buChar char="•"/>
              <a:tabLst>
                <a:tab pos="457200" algn="l"/>
              </a:tabLst>
            </a:pPr>
            <a:r>
              <a:rPr lang="en-US" sz="24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Customer Loyalty</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Drive customer support by offering a seamless, enjoyable ordering experience that meets modern expectations.</a:t>
            </a:r>
          </a:p>
          <a:p>
            <a:pPr>
              <a:lnSpc>
                <a:spcPct val="115000"/>
              </a:lnSpc>
              <a:spcAft>
                <a:spcPts val="800"/>
              </a:spcAft>
            </a:pPr>
            <a:endParaRPr lang="en-US" sz="12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523634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E5E45-CD5B-E44F-6A0B-DE274205FA1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B799C04-3A7D-6041-1C1C-F64136ECC95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pic>
      <p:pic>
        <p:nvPicPr>
          <p:cNvPr id="15" name="Picture 14" descr="A logo of a person with a mustache and two cups&#10;&#10;Description automatically generated">
            <a:extLst>
              <a:ext uri="{FF2B5EF4-FFF2-40B4-BE49-F238E27FC236}">
                <a16:creationId xmlns:a16="http://schemas.microsoft.com/office/drawing/2014/main" id="{68A40E8D-BF05-7C88-0CE0-DB48E43109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778" y="272655"/>
            <a:ext cx="2357120" cy="1337112"/>
          </a:xfrm>
          <a:prstGeom prst="rect">
            <a:avLst/>
          </a:prstGeom>
          <a:scene3d>
            <a:camera prst="orthographicFront"/>
            <a:lightRig rig="threePt" dir="t"/>
          </a:scene3d>
          <a:sp3d>
            <a:bevelT w="114300" prst="artDeco"/>
          </a:sp3d>
        </p:spPr>
      </p:pic>
      <p:sp>
        <p:nvSpPr>
          <p:cNvPr id="5" name="Rectangle 4">
            <a:extLst>
              <a:ext uri="{FF2B5EF4-FFF2-40B4-BE49-F238E27FC236}">
                <a16:creationId xmlns:a16="http://schemas.microsoft.com/office/drawing/2014/main" id="{4C7DD538-B75A-4593-6D89-07248E54D73E}"/>
              </a:ext>
            </a:extLst>
          </p:cNvPr>
          <p:cNvSpPr/>
          <p:nvPr/>
        </p:nvSpPr>
        <p:spPr>
          <a:xfrm>
            <a:off x="4199347" y="272655"/>
            <a:ext cx="7434570" cy="1337112"/>
          </a:xfrm>
          <a:prstGeom prst="rect">
            <a:avLst/>
          </a:prstGeom>
          <a:solidFill>
            <a:schemeClr val="accent2"/>
          </a:solidFill>
          <a:ln>
            <a:solidFill>
              <a:schemeClr val="bg1"/>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sz="6600" b="1" dirty="0">
              <a:solidFill>
                <a:schemeClr val="tx1"/>
              </a:solidFill>
              <a:latin typeface="Bookman Old Style" panose="02050604050505020204" pitchFamily="18" charset="0"/>
            </a:endParaRPr>
          </a:p>
          <a:p>
            <a:pPr algn="ctr"/>
            <a:r>
              <a:rPr lang="en-PH" sz="6600" b="1" dirty="0">
                <a:solidFill>
                  <a:schemeClr val="tx1"/>
                </a:solidFill>
                <a:latin typeface="Bookman Old Style" panose="02050604050505020204" pitchFamily="18" charset="0"/>
              </a:rPr>
              <a:t>BROSTY</a:t>
            </a:r>
            <a:endParaRPr lang="en-PH" sz="6000" b="1" dirty="0">
              <a:solidFill>
                <a:schemeClr val="tx1"/>
              </a:solidFill>
              <a:latin typeface="Bookman Old Style" panose="02050604050505020204" pitchFamily="18" charset="0"/>
            </a:endParaRPr>
          </a:p>
          <a:p>
            <a:pPr algn="ctr"/>
            <a:endParaRPr lang="en-US" sz="6600" dirty="0"/>
          </a:p>
        </p:txBody>
      </p:sp>
      <p:pic>
        <p:nvPicPr>
          <p:cNvPr id="19" name="Picture 18" descr="A black background with a black square&#10;&#10;Description automatically generated with medium confidence">
            <a:hlinkClick r:id="rId6" action="ppaction://hlinksldjump"/>
            <a:extLst>
              <a:ext uri="{FF2B5EF4-FFF2-40B4-BE49-F238E27FC236}">
                <a16:creationId xmlns:a16="http://schemas.microsoft.com/office/drawing/2014/main" id="{F53CB6E9-2B42-E3B7-3F41-1B4CC7F698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04" y="272655"/>
            <a:ext cx="549433" cy="549433"/>
          </a:xfrm>
          <a:prstGeom prst="rect">
            <a:avLst/>
          </a:prstGeom>
        </p:spPr>
      </p:pic>
      <p:pic>
        <p:nvPicPr>
          <p:cNvPr id="11" name="Picture 10" descr="A red drink with a mustache and ice cubes&#10;&#10;Description automatically generated">
            <a:extLst>
              <a:ext uri="{FF2B5EF4-FFF2-40B4-BE49-F238E27FC236}">
                <a16:creationId xmlns:a16="http://schemas.microsoft.com/office/drawing/2014/main" id="{4BB03DE6-15CF-82AF-312C-8BD33EF670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597" y="1959994"/>
            <a:ext cx="2235795" cy="1878046"/>
          </a:xfrm>
          <a:prstGeom prst="rect">
            <a:avLst/>
          </a:prstGeom>
          <a:scene3d>
            <a:camera prst="orthographicFront"/>
            <a:lightRig rig="threePt" dir="t"/>
          </a:scene3d>
          <a:sp3d>
            <a:bevelT w="101600" prst="riblet"/>
          </a:sp3d>
        </p:spPr>
      </p:pic>
      <p:pic>
        <p:nvPicPr>
          <p:cNvPr id="13" name="Picture 12" descr="A yellow smoothie with a cartoon face on it&#10;&#10;Description automatically generated">
            <a:extLst>
              <a:ext uri="{FF2B5EF4-FFF2-40B4-BE49-F238E27FC236}">
                <a16:creationId xmlns:a16="http://schemas.microsoft.com/office/drawing/2014/main" id="{E31F047E-F209-75C1-75F1-AFC00645D57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10277" y="1938235"/>
            <a:ext cx="2235796" cy="1878046"/>
          </a:xfrm>
          <a:prstGeom prst="rect">
            <a:avLst/>
          </a:prstGeom>
          <a:scene3d>
            <a:camera prst="orthographicFront"/>
            <a:lightRig rig="threePt" dir="t"/>
          </a:scene3d>
          <a:sp3d>
            <a:bevelT w="101600" prst="riblet"/>
          </a:sp3d>
        </p:spPr>
      </p:pic>
      <p:pic>
        <p:nvPicPr>
          <p:cNvPr id="14" name="Picture 13" descr="A green drink in a cup with ice and a mustache&#10;&#10;Description automatically generated">
            <a:extLst>
              <a:ext uri="{FF2B5EF4-FFF2-40B4-BE49-F238E27FC236}">
                <a16:creationId xmlns:a16="http://schemas.microsoft.com/office/drawing/2014/main" id="{C3085C7A-78FC-9C44-7AAA-154C4CEAC4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77728" y="1938235"/>
            <a:ext cx="2360805" cy="1878046"/>
          </a:xfrm>
          <a:prstGeom prst="rect">
            <a:avLst/>
          </a:prstGeom>
          <a:scene3d>
            <a:camera prst="orthographicFront"/>
            <a:lightRig rig="threePt" dir="t"/>
          </a:scene3d>
          <a:sp3d>
            <a:bevelT w="101600" prst="riblet"/>
          </a:sp3d>
        </p:spPr>
      </p:pic>
      <p:pic>
        <p:nvPicPr>
          <p:cNvPr id="16" name="Picture 15" descr="A yellow drink with a mustache and ice cubes&#10;&#10;Description automatically generated">
            <a:extLst>
              <a:ext uri="{FF2B5EF4-FFF2-40B4-BE49-F238E27FC236}">
                <a16:creationId xmlns:a16="http://schemas.microsoft.com/office/drawing/2014/main" id="{C73CE725-ECC7-F709-8B03-D2C2B8E875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40871" y="1938235"/>
            <a:ext cx="2457405" cy="1878046"/>
          </a:xfrm>
          <a:prstGeom prst="rect">
            <a:avLst/>
          </a:prstGeom>
          <a:scene3d>
            <a:camera prst="orthographicFront"/>
            <a:lightRig rig="threePt" dir="t"/>
          </a:scene3d>
          <a:sp3d>
            <a:bevelT w="101600" prst="riblet"/>
          </a:sp3d>
        </p:spPr>
      </p:pic>
      <p:pic>
        <p:nvPicPr>
          <p:cNvPr id="17" name="Picture 16" descr="A glass of orange juice with a watermelon slice and ice cubes&#10;&#10;Description automatically generated">
            <a:extLst>
              <a:ext uri="{FF2B5EF4-FFF2-40B4-BE49-F238E27FC236}">
                <a16:creationId xmlns:a16="http://schemas.microsoft.com/office/drawing/2014/main" id="{A89862ED-F2EA-8C4E-F50F-48567F8BE49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3837" y="4349196"/>
            <a:ext cx="2208628" cy="1960164"/>
          </a:xfrm>
          <a:prstGeom prst="rect">
            <a:avLst/>
          </a:prstGeom>
          <a:scene3d>
            <a:camera prst="orthographicFront"/>
            <a:lightRig rig="threePt" dir="t"/>
          </a:scene3d>
          <a:sp3d>
            <a:bevelT w="101600" prst="riblet"/>
          </a:sp3d>
        </p:spPr>
      </p:pic>
      <p:pic>
        <p:nvPicPr>
          <p:cNvPr id="18" name="Picture 17" descr="A yellow drink with a mustache and lemon slices on ice&#10;&#10;Description automatically generated">
            <a:extLst>
              <a:ext uri="{FF2B5EF4-FFF2-40B4-BE49-F238E27FC236}">
                <a16:creationId xmlns:a16="http://schemas.microsoft.com/office/drawing/2014/main" id="{356231EB-5C07-BC47-5472-8F0FE09E3DC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83789" y="4349196"/>
            <a:ext cx="2262283" cy="1960164"/>
          </a:xfrm>
          <a:prstGeom prst="rect">
            <a:avLst/>
          </a:prstGeom>
          <a:scene3d>
            <a:camera prst="orthographicFront"/>
            <a:lightRig rig="threePt" dir="t"/>
          </a:scene3d>
          <a:sp3d>
            <a:bevelT w="101600" prst="riblet"/>
          </a:sp3d>
        </p:spPr>
      </p:pic>
      <p:pic>
        <p:nvPicPr>
          <p:cNvPr id="20" name="Picture 19" descr="A pink drink in a plastic cup with ice and blueberries&#10;&#10;Description automatically generated">
            <a:extLst>
              <a:ext uri="{FF2B5EF4-FFF2-40B4-BE49-F238E27FC236}">
                <a16:creationId xmlns:a16="http://schemas.microsoft.com/office/drawing/2014/main" id="{162D7EC2-E6A6-19FA-1A67-DD91AA72900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77728" y="4349196"/>
            <a:ext cx="2293532" cy="1960164"/>
          </a:xfrm>
          <a:prstGeom prst="rect">
            <a:avLst/>
          </a:prstGeom>
          <a:scene3d>
            <a:camera prst="orthographicFront"/>
            <a:lightRig rig="threePt" dir="t"/>
          </a:scene3d>
          <a:sp3d>
            <a:bevelT w="101600" prst="riblet"/>
          </a:sp3d>
        </p:spPr>
      </p:pic>
      <p:pic>
        <p:nvPicPr>
          <p:cNvPr id="21" name="Picture 20" descr="A yellow drink with a mustache on it&#10;&#10;Description automatically generated">
            <a:extLst>
              <a:ext uri="{FF2B5EF4-FFF2-40B4-BE49-F238E27FC236}">
                <a16:creationId xmlns:a16="http://schemas.microsoft.com/office/drawing/2014/main" id="{FE5D0C96-A7A0-EEBD-940C-D94A9F31FFF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540871" y="4349196"/>
            <a:ext cx="2457405" cy="1960164"/>
          </a:xfrm>
          <a:prstGeom prst="rect">
            <a:avLst/>
          </a:prstGeom>
          <a:scene3d>
            <a:camera prst="orthographicFront"/>
            <a:lightRig rig="threePt" dir="t"/>
          </a:scene3d>
          <a:sp3d>
            <a:bevelT w="101600" prst="riblet"/>
          </a:sp3d>
        </p:spPr>
      </p:pic>
    </p:spTree>
    <p:extLst>
      <p:ext uri="{BB962C8B-B14F-4D97-AF65-F5344CB8AC3E}">
        <p14:creationId xmlns:p14="http://schemas.microsoft.com/office/powerpoint/2010/main" val="19091330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D56EAFF9-12E9-8C38-7718-524D180C319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10921"/>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92151985-6110-F577-BC8F-2CA7B019C2AF}"/>
              </a:ext>
            </a:extLst>
          </p:cNvPr>
          <p:cNvSpPr/>
          <p:nvPr/>
        </p:nvSpPr>
        <p:spPr>
          <a:xfrm>
            <a:off x="1893809" y="549978"/>
            <a:ext cx="8593395" cy="5476568"/>
          </a:xfrm>
          <a:prstGeom prst="rect">
            <a:avLst/>
          </a:prstGeom>
          <a:solidFill>
            <a:srgbClr val="FF99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600" b="1" dirty="0">
                <a:latin typeface="Bookman Old Style" panose="02050604050505020204" pitchFamily="18" charset="0"/>
              </a:rPr>
              <a:t>V</a:t>
            </a:r>
          </a:p>
        </p:txBody>
      </p:sp>
      <p:sp>
        <p:nvSpPr>
          <p:cNvPr id="17" name="TextBox 16">
            <a:hlinkClick r:id="rId5" action="ppaction://hlinksldjump"/>
            <a:extLst>
              <a:ext uri="{FF2B5EF4-FFF2-40B4-BE49-F238E27FC236}">
                <a16:creationId xmlns:a16="http://schemas.microsoft.com/office/drawing/2014/main" id="{EDBB69D3-8F43-AFD8-6F30-D6DE737D9214}"/>
              </a:ext>
            </a:extLst>
          </p:cNvPr>
          <p:cNvSpPr txBox="1"/>
          <p:nvPr/>
        </p:nvSpPr>
        <p:spPr>
          <a:xfrm>
            <a:off x="8641224" y="5385879"/>
            <a:ext cx="1356216" cy="276999"/>
          </a:xfrm>
          <a:prstGeom prst="rect">
            <a:avLst/>
          </a:prstGeom>
          <a:solidFill>
            <a:schemeClr val="accent6"/>
          </a:solidFill>
          <a:scene3d>
            <a:camera prst="orthographicFront"/>
            <a:lightRig rig="threePt" dir="t"/>
          </a:scene3d>
          <a:sp3d>
            <a:bevelT w="139700" h="139700" prst="divot"/>
          </a:sp3d>
        </p:spPr>
        <p:txBody>
          <a:bodyPr wrap="square" rtlCol="0">
            <a:spAutoFit/>
          </a:bodyPr>
          <a:lstStyle/>
          <a:p>
            <a:r>
              <a:rPr lang="en-PH" sz="1200" b="1" dirty="0">
                <a:latin typeface="Bookman Old Style" panose="02050604050505020204" pitchFamily="18" charset="0"/>
              </a:rPr>
              <a:t> Add to order</a:t>
            </a:r>
          </a:p>
        </p:txBody>
      </p:sp>
      <p:sp>
        <p:nvSpPr>
          <p:cNvPr id="28" name="TextBox 27">
            <a:extLst>
              <a:ext uri="{FF2B5EF4-FFF2-40B4-BE49-F238E27FC236}">
                <a16:creationId xmlns:a16="http://schemas.microsoft.com/office/drawing/2014/main" id="{F99D9E75-BBB7-6BD5-1B7D-A1DAF8A3A443}"/>
              </a:ext>
            </a:extLst>
          </p:cNvPr>
          <p:cNvSpPr txBox="1"/>
          <p:nvPr/>
        </p:nvSpPr>
        <p:spPr>
          <a:xfrm>
            <a:off x="1917291" y="544821"/>
            <a:ext cx="8569913" cy="584775"/>
          </a:xfrm>
          <a:prstGeom prst="rect">
            <a:avLst/>
          </a:prstGeom>
          <a:solidFill>
            <a:srgbClr val="FF993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PH" sz="3200" b="1" dirty="0">
                <a:latin typeface="Bookman Old Style" panose="02050604050505020204" pitchFamily="18" charset="0"/>
              </a:rPr>
              <a:t>Edit Order</a:t>
            </a:r>
          </a:p>
        </p:txBody>
      </p:sp>
      <p:sp>
        <p:nvSpPr>
          <p:cNvPr id="4" name="Rectangle 3">
            <a:extLst>
              <a:ext uri="{FF2B5EF4-FFF2-40B4-BE49-F238E27FC236}">
                <a16:creationId xmlns:a16="http://schemas.microsoft.com/office/drawing/2014/main" id="{2249D969-1948-7E49-90FA-581466962684}"/>
              </a:ext>
            </a:extLst>
          </p:cNvPr>
          <p:cNvSpPr/>
          <p:nvPr/>
        </p:nvSpPr>
        <p:spPr>
          <a:xfrm>
            <a:off x="3925508" y="1508297"/>
            <a:ext cx="6362015" cy="3682852"/>
          </a:xfrm>
          <a:prstGeom prst="rect">
            <a:avLst/>
          </a:prstGeom>
          <a:solidFill>
            <a:schemeClr val="accent2">
              <a:lumMod val="60000"/>
              <a:lumOff val="40000"/>
            </a:schemeClr>
          </a:solidFill>
          <a:effectLst>
            <a:glow rad="101600">
              <a:schemeClr val="accent2">
                <a:lumMod val="75000"/>
                <a:alpha val="6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Quantity:        </a:t>
            </a:r>
            <a:r>
              <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2</a:t>
            </a:r>
            <a:r>
              <a:rPr lang="en-US" sz="20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a:t>
            </a:r>
            <a:endParaRPr lang="en-US" sz="1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6" name="TextBox 5">
            <a:extLst>
              <a:ext uri="{FF2B5EF4-FFF2-40B4-BE49-F238E27FC236}">
                <a16:creationId xmlns:a16="http://schemas.microsoft.com/office/drawing/2014/main" id="{88F7C506-6FBF-8319-74CF-E11DF993FDDB}"/>
              </a:ext>
            </a:extLst>
          </p:cNvPr>
          <p:cNvSpPr txBox="1"/>
          <p:nvPr/>
        </p:nvSpPr>
        <p:spPr>
          <a:xfrm>
            <a:off x="4241800" y="1641224"/>
            <a:ext cx="5283200" cy="1200329"/>
          </a:xfrm>
          <a:prstGeom prst="rect">
            <a:avLst/>
          </a:prstGeom>
          <a:noFill/>
        </p:spPr>
        <p:txBody>
          <a:bodyPr wrap="square" rtlCol="0">
            <a:spAutoFit/>
          </a:bodyPr>
          <a:lstStyle/>
          <a:p>
            <a:r>
              <a:rPr lang="en-US" sz="1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Name:   </a:t>
            </a:r>
            <a:r>
              <a:rPr lang="en-US" b="1" cap="none" spc="0" dirty="0">
                <a:ln w="0"/>
                <a:effectLst>
                  <a:outerShdw blurRad="38100" dist="19050" dir="2700000" algn="tl" rotWithShape="0">
                    <a:schemeClr val="dk1">
                      <a:alpha val="40000"/>
                    </a:schemeClr>
                  </a:outerShdw>
                </a:effectLst>
                <a:latin typeface="Bookman Old Style" panose="02050604050505020204" pitchFamily="18" charset="0"/>
              </a:rPr>
              <a:t>S</a:t>
            </a:r>
            <a:r>
              <a:rPr lang="en-US" b="1" dirty="0">
                <a:ln w="0"/>
                <a:effectLst>
                  <a:outerShdw blurRad="38100" dist="19050" dir="2700000" algn="tl" rotWithShape="0">
                    <a:schemeClr val="dk1">
                      <a:alpha val="40000"/>
                    </a:schemeClr>
                  </a:outerShdw>
                </a:effectLst>
                <a:latin typeface="Bookman Old Style" panose="02050604050505020204" pitchFamily="18" charset="0"/>
              </a:rPr>
              <a:t>UPER CHOCO</a:t>
            </a:r>
            <a:endParaRPr lang="en-US" sz="180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a:p>
            <a:r>
              <a:rPr lang="en-US" sz="18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Price:   </a:t>
            </a:r>
            <a:r>
              <a:rPr lang="en-US" sz="1800" dirty="0" err="1">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Php</a:t>
            </a:r>
            <a:r>
              <a:rPr lang="en-US" sz="180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49.00</a:t>
            </a:r>
          </a:p>
          <a:p>
            <a:endParaRPr lang="en-US" b="1" dirty="0">
              <a:ln w="0"/>
              <a:effectLst>
                <a:outerShdw blurRad="38100" dist="19050" dir="2700000" algn="tl" rotWithShape="0">
                  <a:schemeClr val="dk1">
                    <a:alpha val="40000"/>
                  </a:schemeClr>
                </a:outerShdw>
              </a:effectLst>
              <a:latin typeface="Bookman Old Style" panose="02050604050505020204" pitchFamily="18" charset="0"/>
            </a:endParaRPr>
          </a:p>
          <a:p>
            <a:r>
              <a:rPr lang="en-US" sz="1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Size:</a:t>
            </a:r>
            <a:endParaRPr lang="en-US" dirty="0"/>
          </a:p>
        </p:txBody>
      </p:sp>
      <p:sp>
        <p:nvSpPr>
          <p:cNvPr id="7" name="Rectangle 6">
            <a:extLst>
              <a:ext uri="{FF2B5EF4-FFF2-40B4-BE49-F238E27FC236}">
                <a16:creationId xmlns:a16="http://schemas.microsoft.com/office/drawing/2014/main" id="{88C0DFA7-87F6-3183-C1CA-DCD66D9351C0}"/>
              </a:ext>
            </a:extLst>
          </p:cNvPr>
          <p:cNvSpPr/>
          <p:nvPr/>
        </p:nvSpPr>
        <p:spPr>
          <a:xfrm>
            <a:off x="5041064" y="2516433"/>
            <a:ext cx="934720" cy="32512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latin typeface="Bookman Old Style" panose="02050604050505020204" pitchFamily="18" charset="0"/>
              </a:rPr>
              <a:t>16oz</a:t>
            </a:r>
            <a:endParaRPr lang="en-US" dirty="0">
              <a:solidFill>
                <a:schemeClr val="tx1"/>
              </a:solidFill>
              <a:latin typeface="Bookman Old Style" panose="02050604050505020204" pitchFamily="18" charset="0"/>
            </a:endParaRPr>
          </a:p>
        </p:txBody>
      </p:sp>
      <p:sp>
        <p:nvSpPr>
          <p:cNvPr id="8" name="Rectangle 7">
            <a:extLst>
              <a:ext uri="{FF2B5EF4-FFF2-40B4-BE49-F238E27FC236}">
                <a16:creationId xmlns:a16="http://schemas.microsoft.com/office/drawing/2014/main" id="{816F633D-491B-707B-9EC4-06CE2BBF182C}"/>
              </a:ext>
            </a:extLst>
          </p:cNvPr>
          <p:cNvSpPr/>
          <p:nvPr/>
        </p:nvSpPr>
        <p:spPr>
          <a:xfrm>
            <a:off x="6237424" y="2523346"/>
            <a:ext cx="934720" cy="32512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latin typeface="Bookman Old Style" panose="02050604050505020204" pitchFamily="18" charset="0"/>
              </a:rPr>
              <a:t>22oz</a:t>
            </a:r>
            <a:endParaRPr lang="en-US" dirty="0">
              <a:solidFill>
                <a:schemeClr val="tx1"/>
              </a:solidFill>
              <a:latin typeface="Bookman Old Style" panose="02050604050505020204" pitchFamily="18" charset="0"/>
            </a:endParaRPr>
          </a:p>
        </p:txBody>
      </p:sp>
      <p:sp>
        <p:nvSpPr>
          <p:cNvPr id="10" name="Rectangle 9">
            <a:extLst>
              <a:ext uri="{FF2B5EF4-FFF2-40B4-BE49-F238E27FC236}">
                <a16:creationId xmlns:a16="http://schemas.microsoft.com/office/drawing/2014/main" id="{65006F29-3F1B-83EC-6A3D-707990D3BD89}"/>
              </a:ext>
            </a:extLst>
          </p:cNvPr>
          <p:cNvSpPr/>
          <p:nvPr/>
        </p:nvSpPr>
        <p:spPr>
          <a:xfrm>
            <a:off x="5508423" y="3187163"/>
            <a:ext cx="357000" cy="32512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b="1" baseline="-25000" dirty="0">
              <a:solidFill>
                <a:schemeClr val="tx1"/>
              </a:solidFill>
            </a:endParaRPr>
          </a:p>
        </p:txBody>
      </p:sp>
      <p:sp>
        <p:nvSpPr>
          <p:cNvPr id="11" name="TextBox 10">
            <a:extLst>
              <a:ext uri="{FF2B5EF4-FFF2-40B4-BE49-F238E27FC236}">
                <a16:creationId xmlns:a16="http://schemas.microsoft.com/office/drawing/2014/main" id="{B80EBE18-F65C-FE8C-3A85-E091EB0B760E}"/>
              </a:ext>
            </a:extLst>
          </p:cNvPr>
          <p:cNvSpPr txBox="1"/>
          <p:nvPr/>
        </p:nvSpPr>
        <p:spPr>
          <a:xfrm>
            <a:off x="5508423" y="3187162"/>
            <a:ext cx="262456" cy="400110"/>
          </a:xfrm>
          <a:prstGeom prst="rect">
            <a:avLst/>
          </a:prstGeom>
          <a:noFill/>
        </p:spPr>
        <p:txBody>
          <a:bodyPr wrap="square" rtlCol="0">
            <a:spAutoFit/>
          </a:bodyPr>
          <a:lstStyle/>
          <a:p>
            <a:r>
              <a:rPr lang="en-PH" sz="2000" b="1" dirty="0">
                <a:latin typeface="Bookman Old Style" panose="02050604050505020204" pitchFamily="18" charset="0"/>
              </a:rPr>
              <a:t>+</a:t>
            </a:r>
            <a:endParaRPr lang="en-US" sz="2000" b="1" dirty="0">
              <a:latin typeface="Bookman Old Style" panose="02050604050505020204" pitchFamily="18" charset="0"/>
            </a:endParaRPr>
          </a:p>
        </p:txBody>
      </p:sp>
      <p:sp>
        <p:nvSpPr>
          <p:cNvPr id="12" name="Rectangle 11">
            <a:extLst>
              <a:ext uri="{FF2B5EF4-FFF2-40B4-BE49-F238E27FC236}">
                <a16:creationId xmlns:a16="http://schemas.microsoft.com/office/drawing/2014/main" id="{810C42F3-36BD-4220-2FB1-EAE04B7DB4AF}"/>
              </a:ext>
            </a:extLst>
          </p:cNvPr>
          <p:cNvSpPr/>
          <p:nvPr/>
        </p:nvSpPr>
        <p:spPr>
          <a:xfrm>
            <a:off x="6237424" y="3192149"/>
            <a:ext cx="357000" cy="32512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b="1" baseline="-25000" dirty="0">
              <a:solidFill>
                <a:schemeClr val="tx1"/>
              </a:solidFill>
            </a:endParaRPr>
          </a:p>
        </p:txBody>
      </p:sp>
      <p:sp>
        <p:nvSpPr>
          <p:cNvPr id="13" name="TextBox 12">
            <a:extLst>
              <a:ext uri="{FF2B5EF4-FFF2-40B4-BE49-F238E27FC236}">
                <a16:creationId xmlns:a16="http://schemas.microsoft.com/office/drawing/2014/main" id="{A1B362AC-E7E9-2E70-0A5D-C90BF6A46EBC}"/>
              </a:ext>
            </a:extLst>
          </p:cNvPr>
          <p:cNvSpPr txBox="1"/>
          <p:nvPr/>
        </p:nvSpPr>
        <p:spPr>
          <a:xfrm>
            <a:off x="6268206" y="3126412"/>
            <a:ext cx="262456" cy="461665"/>
          </a:xfrm>
          <a:prstGeom prst="rect">
            <a:avLst/>
          </a:prstGeom>
          <a:noFill/>
        </p:spPr>
        <p:txBody>
          <a:bodyPr wrap="square" rtlCol="0">
            <a:spAutoFit/>
          </a:bodyPr>
          <a:lstStyle/>
          <a:p>
            <a:r>
              <a:rPr lang="en-PH" sz="2400" b="1" dirty="0">
                <a:latin typeface="Bookman Old Style" panose="02050604050505020204" pitchFamily="18" charset="0"/>
              </a:rPr>
              <a:t>-</a:t>
            </a:r>
            <a:endParaRPr lang="en-US" sz="2400" b="1" dirty="0">
              <a:latin typeface="Bookman Old Style" panose="02050604050505020204" pitchFamily="18" charset="0"/>
            </a:endParaRPr>
          </a:p>
        </p:txBody>
      </p:sp>
      <p:sp>
        <p:nvSpPr>
          <p:cNvPr id="14" name="TextBox 13">
            <a:extLst>
              <a:ext uri="{FF2B5EF4-FFF2-40B4-BE49-F238E27FC236}">
                <a16:creationId xmlns:a16="http://schemas.microsoft.com/office/drawing/2014/main" id="{07B6CE5E-9CA1-6B12-9140-C0C34876A5FA}"/>
              </a:ext>
            </a:extLst>
          </p:cNvPr>
          <p:cNvSpPr txBox="1"/>
          <p:nvPr/>
        </p:nvSpPr>
        <p:spPr>
          <a:xfrm>
            <a:off x="4104503" y="3831782"/>
            <a:ext cx="3164840" cy="369332"/>
          </a:xfrm>
          <a:prstGeom prst="rect">
            <a:avLst/>
          </a:prstGeom>
          <a:noFill/>
        </p:spPr>
        <p:txBody>
          <a:bodyPr wrap="square" rtlCol="0">
            <a:spAutoFit/>
          </a:bodyPr>
          <a:lstStyle/>
          <a:p>
            <a:r>
              <a:rPr lang="en-US" sz="1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Sugar level:</a:t>
            </a:r>
            <a:endParaRPr lang="en-US" dirty="0"/>
          </a:p>
        </p:txBody>
      </p:sp>
      <p:sp>
        <p:nvSpPr>
          <p:cNvPr id="16" name="Rectangle 15">
            <a:extLst>
              <a:ext uri="{FF2B5EF4-FFF2-40B4-BE49-F238E27FC236}">
                <a16:creationId xmlns:a16="http://schemas.microsoft.com/office/drawing/2014/main" id="{CD16A902-49A9-1DF2-AAB3-39FE2558CDBE}"/>
              </a:ext>
            </a:extLst>
          </p:cNvPr>
          <p:cNvSpPr/>
          <p:nvPr/>
        </p:nvSpPr>
        <p:spPr>
          <a:xfrm>
            <a:off x="5800846" y="3887055"/>
            <a:ext cx="934720" cy="32512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latin typeface="Bookman Old Style" panose="02050604050505020204" pitchFamily="18" charset="0"/>
              </a:rPr>
              <a:t>25%</a:t>
            </a:r>
            <a:endParaRPr lang="en-US" dirty="0">
              <a:solidFill>
                <a:schemeClr val="tx1"/>
              </a:solidFill>
              <a:latin typeface="Bookman Old Style" panose="02050604050505020204" pitchFamily="18" charset="0"/>
            </a:endParaRPr>
          </a:p>
        </p:txBody>
      </p:sp>
      <p:sp>
        <p:nvSpPr>
          <p:cNvPr id="18" name="Rectangle 17">
            <a:extLst>
              <a:ext uri="{FF2B5EF4-FFF2-40B4-BE49-F238E27FC236}">
                <a16:creationId xmlns:a16="http://schemas.microsoft.com/office/drawing/2014/main" id="{720BEA5A-F517-76AD-1B22-A2C720312183}"/>
              </a:ext>
            </a:extLst>
          </p:cNvPr>
          <p:cNvSpPr/>
          <p:nvPr/>
        </p:nvSpPr>
        <p:spPr>
          <a:xfrm>
            <a:off x="6926921" y="3888281"/>
            <a:ext cx="934720" cy="32512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latin typeface="Bookman Old Style" panose="02050604050505020204" pitchFamily="18" charset="0"/>
              </a:rPr>
              <a:t>50%</a:t>
            </a:r>
            <a:endParaRPr lang="en-US" dirty="0">
              <a:solidFill>
                <a:schemeClr val="tx1"/>
              </a:solidFill>
              <a:latin typeface="Bookman Old Style" panose="02050604050505020204" pitchFamily="18" charset="0"/>
            </a:endParaRPr>
          </a:p>
        </p:txBody>
      </p:sp>
      <p:sp>
        <p:nvSpPr>
          <p:cNvPr id="19" name="Rectangle 18">
            <a:extLst>
              <a:ext uri="{FF2B5EF4-FFF2-40B4-BE49-F238E27FC236}">
                <a16:creationId xmlns:a16="http://schemas.microsoft.com/office/drawing/2014/main" id="{D952AE6E-7FF6-83CC-D049-A37C2E59F925}"/>
              </a:ext>
            </a:extLst>
          </p:cNvPr>
          <p:cNvSpPr/>
          <p:nvPr/>
        </p:nvSpPr>
        <p:spPr>
          <a:xfrm>
            <a:off x="8035372" y="3888281"/>
            <a:ext cx="934720" cy="32512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latin typeface="Bookman Old Style" panose="02050604050505020204" pitchFamily="18" charset="0"/>
              </a:rPr>
              <a:t>75%</a:t>
            </a:r>
            <a:endParaRPr lang="en-US" dirty="0">
              <a:solidFill>
                <a:schemeClr val="tx1"/>
              </a:solidFill>
              <a:latin typeface="Bookman Old Style" panose="02050604050505020204" pitchFamily="18" charset="0"/>
            </a:endParaRPr>
          </a:p>
        </p:txBody>
      </p:sp>
      <p:sp>
        <p:nvSpPr>
          <p:cNvPr id="20" name="Rectangle 19">
            <a:extLst>
              <a:ext uri="{FF2B5EF4-FFF2-40B4-BE49-F238E27FC236}">
                <a16:creationId xmlns:a16="http://schemas.microsoft.com/office/drawing/2014/main" id="{01102234-4A12-BAEB-51BE-BD15D6227D63}"/>
              </a:ext>
            </a:extLst>
          </p:cNvPr>
          <p:cNvSpPr/>
          <p:nvPr/>
        </p:nvSpPr>
        <p:spPr>
          <a:xfrm>
            <a:off x="9193374" y="3922569"/>
            <a:ext cx="934720" cy="32512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latin typeface="Bookman Old Style" panose="02050604050505020204" pitchFamily="18" charset="0"/>
              </a:rPr>
              <a:t>100%</a:t>
            </a:r>
            <a:endParaRPr lang="en-US" dirty="0">
              <a:solidFill>
                <a:schemeClr val="tx1"/>
              </a:solidFill>
              <a:latin typeface="Bookman Old Style" panose="02050604050505020204" pitchFamily="18" charset="0"/>
            </a:endParaRPr>
          </a:p>
        </p:txBody>
      </p:sp>
      <p:pic>
        <p:nvPicPr>
          <p:cNvPr id="2" name="Picture 1" descr="A cup of chocolate milk tea&#10;&#10;Description automatically generated">
            <a:hlinkClick r:id="rId6" action="ppaction://hlinksldjump"/>
            <a:extLst>
              <a:ext uri="{FF2B5EF4-FFF2-40B4-BE49-F238E27FC236}">
                <a16:creationId xmlns:a16="http://schemas.microsoft.com/office/drawing/2014/main" id="{9B665816-035B-339D-A8BA-45B05CF681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9435" y="1508297"/>
            <a:ext cx="1798338" cy="1502986"/>
          </a:xfrm>
          <a:prstGeom prst="rect">
            <a:avLst/>
          </a:prstGeom>
          <a:scene3d>
            <a:camera prst="orthographicFront"/>
            <a:lightRig rig="threePt" dir="t"/>
          </a:scene3d>
          <a:sp3d>
            <a:bevelT w="101600" prst="riblet"/>
          </a:sp3d>
        </p:spPr>
      </p:pic>
    </p:spTree>
    <p:extLst>
      <p:ext uri="{BB962C8B-B14F-4D97-AF65-F5344CB8AC3E}">
        <p14:creationId xmlns:p14="http://schemas.microsoft.com/office/powerpoint/2010/main" val="5318293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B9FB6-92C7-7D93-FC67-49BC0B38403B}"/>
            </a:ext>
          </a:extLst>
        </p:cNvPr>
        <p:cNvGrpSpPr/>
        <p:nvPr/>
      </p:nvGrpSpPr>
      <p:grpSpPr>
        <a:xfrm>
          <a:off x="0" y="0"/>
          <a:ext cx="0" cy="0"/>
          <a:chOff x="0" y="0"/>
          <a:chExt cx="0" cy="0"/>
        </a:xfrm>
      </p:grpSpPr>
      <p:pic>
        <p:nvPicPr>
          <p:cNvPr id="15" name="Picture 2">
            <a:extLst>
              <a:ext uri="{FF2B5EF4-FFF2-40B4-BE49-F238E27FC236}">
                <a16:creationId xmlns:a16="http://schemas.microsoft.com/office/drawing/2014/main" id="{E0DCE88E-2317-7468-D795-A85C0A3F4F2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10921"/>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639B8AA8-7129-D402-BBF0-9460BA3810D1}"/>
              </a:ext>
            </a:extLst>
          </p:cNvPr>
          <p:cNvSpPr/>
          <p:nvPr/>
        </p:nvSpPr>
        <p:spPr>
          <a:xfrm>
            <a:off x="1893809" y="549978"/>
            <a:ext cx="8593395" cy="5476568"/>
          </a:xfrm>
          <a:prstGeom prst="rect">
            <a:avLst/>
          </a:prstGeom>
          <a:solidFill>
            <a:srgbClr val="FF99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sz="1600" b="1" dirty="0">
              <a:latin typeface="Bookman Old Style" panose="02050604050505020204" pitchFamily="18" charset="0"/>
            </a:endParaRPr>
          </a:p>
        </p:txBody>
      </p:sp>
      <p:sp>
        <p:nvSpPr>
          <p:cNvPr id="17" name="TextBox 16">
            <a:hlinkClick r:id="rId5" action="ppaction://hlinksldjump"/>
            <a:extLst>
              <a:ext uri="{FF2B5EF4-FFF2-40B4-BE49-F238E27FC236}">
                <a16:creationId xmlns:a16="http://schemas.microsoft.com/office/drawing/2014/main" id="{A36583ED-161A-BC95-1832-CC33EE135DA3}"/>
              </a:ext>
            </a:extLst>
          </p:cNvPr>
          <p:cNvSpPr txBox="1"/>
          <p:nvPr/>
        </p:nvSpPr>
        <p:spPr>
          <a:xfrm>
            <a:off x="8641224" y="5385879"/>
            <a:ext cx="1356216" cy="276999"/>
          </a:xfrm>
          <a:prstGeom prst="rect">
            <a:avLst/>
          </a:prstGeom>
          <a:solidFill>
            <a:schemeClr val="accent6"/>
          </a:solidFill>
          <a:scene3d>
            <a:camera prst="orthographicFront"/>
            <a:lightRig rig="threePt" dir="t"/>
          </a:scene3d>
          <a:sp3d>
            <a:bevelT w="139700" h="139700" prst="divot"/>
          </a:sp3d>
        </p:spPr>
        <p:txBody>
          <a:bodyPr wrap="square" rtlCol="0">
            <a:spAutoFit/>
          </a:bodyPr>
          <a:lstStyle/>
          <a:p>
            <a:r>
              <a:rPr lang="en-PH" sz="1200" b="1" dirty="0">
                <a:latin typeface="Bookman Old Style" panose="02050604050505020204" pitchFamily="18" charset="0"/>
              </a:rPr>
              <a:t> Add to order</a:t>
            </a:r>
          </a:p>
        </p:txBody>
      </p:sp>
      <p:sp>
        <p:nvSpPr>
          <p:cNvPr id="28" name="TextBox 27">
            <a:extLst>
              <a:ext uri="{FF2B5EF4-FFF2-40B4-BE49-F238E27FC236}">
                <a16:creationId xmlns:a16="http://schemas.microsoft.com/office/drawing/2014/main" id="{5E0C71C9-E8A1-EEFC-0029-FBD6771C959E}"/>
              </a:ext>
            </a:extLst>
          </p:cNvPr>
          <p:cNvSpPr txBox="1"/>
          <p:nvPr/>
        </p:nvSpPr>
        <p:spPr>
          <a:xfrm>
            <a:off x="1917291" y="544821"/>
            <a:ext cx="8569913" cy="584775"/>
          </a:xfrm>
          <a:prstGeom prst="rect">
            <a:avLst/>
          </a:prstGeom>
          <a:solidFill>
            <a:srgbClr val="FF993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PH" sz="3200" b="1" dirty="0">
                <a:latin typeface="Bookman Old Style" panose="02050604050505020204" pitchFamily="18" charset="0"/>
              </a:rPr>
              <a:t>Edit Order</a:t>
            </a:r>
          </a:p>
        </p:txBody>
      </p:sp>
      <p:pic>
        <p:nvPicPr>
          <p:cNvPr id="3" name="Picture 2" descr="Two cups of ice tea with a mustache drawn on them&#10;&#10;Description automatically generated">
            <a:extLst>
              <a:ext uri="{FF2B5EF4-FFF2-40B4-BE49-F238E27FC236}">
                <a16:creationId xmlns:a16="http://schemas.microsoft.com/office/drawing/2014/main" id="{5939B913-0A9E-968C-9425-7587AABED7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5224" y="1501813"/>
            <a:ext cx="1696944" cy="1685349"/>
          </a:xfrm>
          <a:prstGeom prst="rect">
            <a:avLst/>
          </a:prstGeom>
          <a:scene3d>
            <a:camera prst="orthographicFront"/>
            <a:lightRig rig="threePt" dir="t"/>
          </a:scene3d>
          <a:sp3d>
            <a:bevelT w="101600" prst="riblet"/>
          </a:sp3d>
        </p:spPr>
      </p:pic>
      <p:sp>
        <p:nvSpPr>
          <p:cNvPr id="4" name="Rectangle 3">
            <a:extLst>
              <a:ext uri="{FF2B5EF4-FFF2-40B4-BE49-F238E27FC236}">
                <a16:creationId xmlns:a16="http://schemas.microsoft.com/office/drawing/2014/main" id="{2DCEF449-1964-F457-451E-36F915F48B6B}"/>
              </a:ext>
            </a:extLst>
          </p:cNvPr>
          <p:cNvSpPr/>
          <p:nvPr/>
        </p:nvSpPr>
        <p:spPr>
          <a:xfrm>
            <a:off x="3925508" y="1508297"/>
            <a:ext cx="6362015" cy="3682852"/>
          </a:xfrm>
          <a:prstGeom prst="rect">
            <a:avLst/>
          </a:prstGeom>
          <a:solidFill>
            <a:schemeClr val="accent2">
              <a:lumMod val="60000"/>
              <a:lumOff val="40000"/>
            </a:schemeClr>
          </a:solidFill>
          <a:effectLst>
            <a:glow rad="101600">
              <a:schemeClr val="accent2">
                <a:lumMod val="75000"/>
                <a:alpha val="6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Quantity:        </a:t>
            </a:r>
            <a:r>
              <a:rPr lang="en-US" sz="2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2</a:t>
            </a:r>
            <a:r>
              <a:rPr lang="en-US" sz="20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a:t>
            </a:r>
            <a:endParaRPr lang="en-US" sz="1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6" name="TextBox 5">
            <a:extLst>
              <a:ext uri="{FF2B5EF4-FFF2-40B4-BE49-F238E27FC236}">
                <a16:creationId xmlns:a16="http://schemas.microsoft.com/office/drawing/2014/main" id="{0441B162-2FDE-D092-1C11-A6B9F563ABA0}"/>
              </a:ext>
            </a:extLst>
          </p:cNvPr>
          <p:cNvSpPr txBox="1"/>
          <p:nvPr/>
        </p:nvSpPr>
        <p:spPr>
          <a:xfrm>
            <a:off x="4241800" y="1641224"/>
            <a:ext cx="5283200" cy="1200329"/>
          </a:xfrm>
          <a:prstGeom prst="rect">
            <a:avLst/>
          </a:prstGeom>
          <a:noFill/>
        </p:spPr>
        <p:txBody>
          <a:bodyPr wrap="square" rtlCol="0">
            <a:spAutoFit/>
          </a:bodyPr>
          <a:lstStyle/>
          <a:p>
            <a:r>
              <a:rPr lang="en-US" sz="1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Name:   </a:t>
            </a:r>
            <a:r>
              <a:rPr lang="en-US" sz="18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OKINAWA</a:t>
            </a:r>
          </a:p>
          <a:p>
            <a:r>
              <a:rPr lang="en-US" sz="18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Price:   </a:t>
            </a:r>
            <a:r>
              <a:rPr lang="en-US" sz="1800" dirty="0" err="1">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Php</a:t>
            </a:r>
            <a:r>
              <a:rPr lang="en-US" sz="180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49.00</a:t>
            </a:r>
          </a:p>
          <a:p>
            <a:endParaRPr lang="en-US" b="1" dirty="0">
              <a:ln w="0"/>
              <a:effectLst>
                <a:outerShdw blurRad="38100" dist="19050" dir="2700000" algn="tl" rotWithShape="0">
                  <a:schemeClr val="dk1">
                    <a:alpha val="40000"/>
                  </a:schemeClr>
                </a:outerShdw>
              </a:effectLst>
              <a:latin typeface="Bookman Old Style" panose="02050604050505020204" pitchFamily="18" charset="0"/>
            </a:endParaRPr>
          </a:p>
          <a:p>
            <a:r>
              <a:rPr lang="en-US" sz="1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Size:</a:t>
            </a:r>
            <a:endParaRPr lang="en-US" dirty="0"/>
          </a:p>
        </p:txBody>
      </p:sp>
      <p:sp>
        <p:nvSpPr>
          <p:cNvPr id="7" name="Rectangle 6">
            <a:extLst>
              <a:ext uri="{FF2B5EF4-FFF2-40B4-BE49-F238E27FC236}">
                <a16:creationId xmlns:a16="http://schemas.microsoft.com/office/drawing/2014/main" id="{30CE5802-6F4C-F1C0-12A6-8A5E9F57B6F7}"/>
              </a:ext>
            </a:extLst>
          </p:cNvPr>
          <p:cNvSpPr/>
          <p:nvPr/>
        </p:nvSpPr>
        <p:spPr>
          <a:xfrm>
            <a:off x="5041064" y="2516433"/>
            <a:ext cx="934720" cy="32512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latin typeface="Bookman Old Style" panose="02050604050505020204" pitchFamily="18" charset="0"/>
              </a:rPr>
              <a:t>16oz</a:t>
            </a:r>
            <a:endParaRPr lang="en-US" dirty="0">
              <a:solidFill>
                <a:schemeClr val="tx1"/>
              </a:solidFill>
              <a:latin typeface="Bookman Old Style" panose="02050604050505020204" pitchFamily="18" charset="0"/>
            </a:endParaRPr>
          </a:p>
        </p:txBody>
      </p:sp>
      <p:sp>
        <p:nvSpPr>
          <p:cNvPr id="8" name="Rectangle 7">
            <a:extLst>
              <a:ext uri="{FF2B5EF4-FFF2-40B4-BE49-F238E27FC236}">
                <a16:creationId xmlns:a16="http://schemas.microsoft.com/office/drawing/2014/main" id="{786FCC62-4939-0352-0B6D-5F4C6496EC6D}"/>
              </a:ext>
            </a:extLst>
          </p:cNvPr>
          <p:cNvSpPr/>
          <p:nvPr/>
        </p:nvSpPr>
        <p:spPr>
          <a:xfrm>
            <a:off x="6237424" y="2523346"/>
            <a:ext cx="934720" cy="32512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latin typeface="Bookman Old Style" panose="02050604050505020204" pitchFamily="18" charset="0"/>
              </a:rPr>
              <a:t>22oz</a:t>
            </a:r>
            <a:endParaRPr lang="en-US" dirty="0">
              <a:solidFill>
                <a:schemeClr val="tx1"/>
              </a:solidFill>
              <a:latin typeface="Bookman Old Style" panose="02050604050505020204" pitchFamily="18" charset="0"/>
            </a:endParaRPr>
          </a:p>
        </p:txBody>
      </p:sp>
      <p:sp>
        <p:nvSpPr>
          <p:cNvPr id="10" name="Rectangle 9">
            <a:extLst>
              <a:ext uri="{FF2B5EF4-FFF2-40B4-BE49-F238E27FC236}">
                <a16:creationId xmlns:a16="http://schemas.microsoft.com/office/drawing/2014/main" id="{AE83355F-5658-4587-1E4C-E625E90B843E}"/>
              </a:ext>
            </a:extLst>
          </p:cNvPr>
          <p:cNvSpPr/>
          <p:nvPr/>
        </p:nvSpPr>
        <p:spPr>
          <a:xfrm>
            <a:off x="5508423" y="3187163"/>
            <a:ext cx="357000" cy="32512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b="1" baseline="-25000" dirty="0">
              <a:solidFill>
                <a:schemeClr val="tx1"/>
              </a:solidFill>
            </a:endParaRPr>
          </a:p>
        </p:txBody>
      </p:sp>
      <p:sp>
        <p:nvSpPr>
          <p:cNvPr id="11" name="TextBox 10">
            <a:extLst>
              <a:ext uri="{FF2B5EF4-FFF2-40B4-BE49-F238E27FC236}">
                <a16:creationId xmlns:a16="http://schemas.microsoft.com/office/drawing/2014/main" id="{3C709B9F-F76E-5088-CD3E-53C791A50081}"/>
              </a:ext>
            </a:extLst>
          </p:cNvPr>
          <p:cNvSpPr txBox="1"/>
          <p:nvPr/>
        </p:nvSpPr>
        <p:spPr>
          <a:xfrm>
            <a:off x="5508423" y="3187162"/>
            <a:ext cx="262456" cy="400110"/>
          </a:xfrm>
          <a:prstGeom prst="rect">
            <a:avLst/>
          </a:prstGeom>
          <a:noFill/>
        </p:spPr>
        <p:txBody>
          <a:bodyPr wrap="square" rtlCol="0">
            <a:spAutoFit/>
          </a:bodyPr>
          <a:lstStyle/>
          <a:p>
            <a:r>
              <a:rPr lang="en-PH" sz="2000" b="1" dirty="0">
                <a:latin typeface="Bookman Old Style" panose="02050604050505020204" pitchFamily="18" charset="0"/>
              </a:rPr>
              <a:t>+</a:t>
            </a:r>
            <a:endParaRPr lang="en-US" sz="2000" b="1" dirty="0">
              <a:latin typeface="Bookman Old Style" panose="02050604050505020204" pitchFamily="18" charset="0"/>
            </a:endParaRPr>
          </a:p>
        </p:txBody>
      </p:sp>
      <p:sp>
        <p:nvSpPr>
          <p:cNvPr id="12" name="Rectangle 11">
            <a:extLst>
              <a:ext uri="{FF2B5EF4-FFF2-40B4-BE49-F238E27FC236}">
                <a16:creationId xmlns:a16="http://schemas.microsoft.com/office/drawing/2014/main" id="{8A06CEB9-EDD3-019F-7E24-410415F4084B}"/>
              </a:ext>
            </a:extLst>
          </p:cNvPr>
          <p:cNvSpPr/>
          <p:nvPr/>
        </p:nvSpPr>
        <p:spPr>
          <a:xfrm>
            <a:off x="6237424" y="3192149"/>
            <a:ext cx="357000" cy="32512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b="1" baseline="-25000" dirty="0">
              <a:solidFill>
                <a:schemeClr val="tx1"/>
              </a:solidFill>
            </a:endParaRPr>
          </a:p>
        </p:txBody>
      </p:sp>
      <p:sp>
        <p:nvSpPr>
          <p:cNvPr id="13" name="TextBox 12">
            <a:extLst>
              <a:ext uri="{FF2B5EF4-FFF2-40B4-BE49-F238E27FC236}">
                <a16:creationId xmlns:a16="http://schemas.microsoft.com/office/drawing/2014/main" id="{D5B733F0-D522-AAF8-DF67-7CF8888672CA}"/>
              </a:ext>
            </a:extLst>
          </p:cNvPr>
          <p:cNvSpPr txBox="1"/>
          <p:nvPr/>
        </p:nvSpPr>
        <p:spPr>
          <a:xfrm>
            <a:off x="6268206" y="3126412"/>
            <a:ext cx="262456" cy="461665"/>
          </a:xfrm>
          <a:prstGeom prst="rect">
            <a:avLst/>
          </a:prstGeom>
          <a:noFill/>
        </p:spPr>
        <p:txBody>
          <a:bodyPr wrap="square" rtlCol="0">
            <a:spAutoFit/>
          </a:bodyPr>
          <a:lstStyle/>
          <a:p>
            <a:r>
              <a:rPr lang="en-PH" sz="2400" b="1" dirty="0">
                <a:latin typeface="Bookman Old Style" panose="02050604050505020204" pitchFamily="18" charset="0"/>
              </a:rPr>
              <a:t>-</a:t>
            </a:r>
            <a:endParaRPr lang="en-US" sz="2400" b="1" dirty="0">
              <a:latin typeface="Bookman Old Style" panose="02050604050505020204" pitchFamily="18" charset="0"/>
            </a:endParaRPr>
          </a:p>
        </p:txBody>
      </p:sp>
      <p:sp>
        <p:nvSpPr>
          <p:cNvPr id="14" name="TextBox 13">
            <a:extLst>
              <a:ext uri="{FF2B5EF4-FFF2-40B4-BE49-F238E27FC236}">
                <a16:creationId xmlns:a16="http://schemas.microsoft.com/office/drawing/2014/main" id="{661794B2-AA2F-4092-A8D9-E42CB2C169A3}"/>
              </a:ext>
            </a:extLst>
          </p:cNvPr>
          <p:cNvSpPr txBox="1"/>
          <p:nvPr/>
        </p:nvSpPr>
        <p:spPr>
          <a:xfrm>
            <a:off x="4104503" y="3831782"/>
            <a:ext cx="3164840" cy="369332"/>
          </a:xfrm>
          <a:prstGeom prst="rect">
            <a:avLst/>
          </a:prstGeom>
          <a:noFill/>
        </p:spPr>
        <p:txBody>
          <a:bodyPr wrap="square" rtlCol="0">
            <a:spAutoFit/>
          </a:bodyPr>
          <a:lstStyle/>
          <a:p>
            <a:r>
              <a:rPr lang="en-US" sz="1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Sugar level:</a:t>
            </a:r>
            <a:endParaRPr lang="en-US" dirty="0"/>
          </a:p>
        </p:txBody>
      </p:sp>
      <p:sp>
        <p:nvSpPr>
          <p:cNvPr id="16" name="Rectangle 15">
            <a:extLst>
              <a:ext uri="{FF2B5EF4-FFF2-40B4-BE49-F238E27FC236}">
                <a16:creationId xmlns:a16="http://schemas.microsoft.com/office/drawing/2014/main" id="{7AC3C9E0-AEE3-2B58-C749-8D73E10A3901}"/>
              </a:ext>
            </a:extLst>
          </p:cNvPr>
          <p:cNvSpPr/>
          <p:nvPr/>
        </p:nvSpPr>
        <p:spPr>
          <a:xfrm>
            <a:off x="5800846" y="3887055"/>
            <a:ext cx="934720" cy="32512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latin typeface="Bookman Old Style" panose="02050604050505020204" pitchFamily="18" charset="0"/>
              </a:rPr>
              <a:t>25%</a:t>
            </a:r>
            <a:endParaRPr lang="en-US" dirty="0">
              <a:solidFill>
                <a:schemeClr val="tx1"/>
              </a:solidFill>
              <a:latin typeface="Bookman Old Style" panose="02050604050505020204" pitchFamily="18" charset="0"/>
            </a:endParaRPr>
          </a:p>
        </p:txBody>
      </p:sp>
      <p:sp>
        <p:nvSpPr>
          <p:cNvPr id="18" name="Rectangle 17">
            <a:extLst>
              <a:ext uri="{FF2B5EF4-FFF2-40B4-BE49-F238E27FC236}">
                <a16:creationId xmlns:a16="http://schemas.microsoft.com/office/drawing/2014/main" id="{CA373B8A-1F72-F933-432C-A592A13E4CE6}"/>
              </a:ext>
            </a:extLst>
          </p:cNvPr>
          <p:cNvSpPr/>
          <p:nvPr/>
        </p:nvSpPr>
        <p:spPr>
          <a:xfrm>
            <a:off x="6926921" y="3888281"/>
            <a:ext cx="934720" cy="32512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latin typeface="Bookman Old Style" panose="02050604050505020204" pitchFamily="18" charset="0"/>
              </a:rPr>
              <a:t>50%</a:t>
            </a:r>
            <a:endParaRPr lang="en-US" dirty="0">
              <a:solidFill>
                <a:schemeClr val="tx1"/>
              </a:solidFill>
              <a:latin typeface="Bookman Old Style" panose="02050604050505020204" pitchFamily="18" charset="0"/>
            </a:endParaRPr>
          </a:p>
        </p:txBody>
      </p:sp>
      <p:sp>
        <p:nvSpPr>
          <p:cNvPr id="19" name="Rectangle 18">
            <a:extLst>
              <a:ext uri="{FF2B5EF4-FFF2-40B4-BE49-F238E27FC236}">
                <a16:creationId xmlns:a16="http://schemas.microsoft.com/office/drawing/2014/main" id="{F6C2F1D1-F7E4-3A93-104D-6789FCE6839D}"/>
              </a:ext>
            </a:extLst>
          </p:cNvPr>
          <p:cNvSpPr/>
          <p:nvPr/>
        </p:nvSpPr>
        <p:spPr>
          <a:xfrm>
            <a:off x="8035372" y="3888281"/>
            <a:ext cx="934720" cy="32512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latin typeface="Bookman Old Style" panose="02050604050505020204" pitchFamily="18" charset="0"/>
              </a:rPr>
              <a:t>75%</a:t>
            </a:r>
            <a:endParaRPr lang="en-US" dirty="0">
              <a:solidFill>
                <a:schemeClr val="tx1"/>
              </a:solidFill>
              <a:latin typeface="Bookman Old Style" panose="02050604050505020204" pitchFamily="18" charset="0"/>
            </a:endParaRPr>
          </a:p>
        </p:txBody>
      </p:sp>
      <p:sp>
        <p:nvSpPr>
          <p:cNvPr id="20" name="Rectangle 19">
            <a:extLst>
              <a:ext uri="{FF2B5EF4-FFF2-40B4-BE49-F238E27FC236}">
                <a16:creationId xmlns:a16="http://schemas.microsoft.com/office/drawing/2014/main" id="{5C5C59CF-4FA2-8A8E-2D2C-61CE8905EDF7}"/>
              </a:ext>
            </a:extLst>
          </p:cNvPr>
          <p:cNvSpPr/>
          <p:nvPr/>
        </p:nvSpPr>
        <p:spPr>
          <a:xfrm>
            <a:off x="9193374" y="3922569"/>
            <a:ext cx="934720" cy="32512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latin typeface="Bookman Old Style" panose="02050604050505020204" pitchFamily="18" charset="0"/>
              </a:rPr>
              <a:t>100%</a:t>
            </a:r>
            <a:endParaRPr lang="en-US" dirty="0">
              <a:solidFill>
                <a:schemeClr val="tx1"/>
              </a:solidFill>
              <a:latin typeface="Bookman Old Style" panose="02050604050505020204" pitchFamily="18" charset="0"/>
            </a:endParaRPr>
          </a:p>
        </p:txBody>
      </p:sp>
    </p:spTree>
    <p:extLst>
      <p:ext uri="{BB962C8B-B14F-4D97-AF65-F5344CB8AC3E}">
        <p14:creationId xmlns:p14="http://schemas.microsoft.com/office/powerpoint/2010/main" val="40963646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FCE1B-4626-C7EB-4D30-F5944E870749}"/>
            </a:ext>
          </a:extLst>
        </p:cNvPr>
        <p:cNvGrpSpPr/>
        <p:nvPr/>
      </p:nvGrpSpPr>
      <p:grpSpPr>
        <a:xfrm>
          <a:off x="0" y="0"/>
          <a:ext cx="0" cy="0"/>
          <a:chOff x="0" y="0"/>
          <a:chExt cx="0" cy="0"/>
        </a:xfrm>
      </p:grpSpPr>
      <p:pic>
        <p:nvPicPr>
          <p:cNvPr id="15" name="Picture 2">
            <a:extLst>
              <a:ext uri="{FF2B5EF4-FFF2-40B4-BE49-F238E27FC236}">
                <a16:creationId xmlns:a16="http://schemas.microsoft.com/office/drawing/2014/main" id="{218FA034-5965-3568-FFC7-A312BADA4E8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chemeClr val="dk1"/>
          </a:soli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E93E6686-EFDC-AA0D-B0B1-9F5FD4CCCD1E}"/>
              </a:ext>
            </a:extLst>
          </p:cNvPr>
          <p:cNvSpPr/>
          <p:nvPr/>
        </p:nvSpPr>
        <p:spPr>
          <a:xfrm>
            <a:off x="2507081" y="463794"/>
            <a:ext cx="7097081" cy="5739968"/>
          </a:xfrm>
          <a:prstGeom prst="rect">
            <a:avLst/>
          </a:prstGeom>
          <a:solidFill>
            <a:srgbClr val="FF99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7" name="TextBox 16">
            <a:hlinkClick r:id="rId5" action="ppaction://hlinksldjump"/>
            <a:extLst>
              <a:ext uri="{FF2B5EF4-FFF2-40B4-BE49-F238E27FC236}">
                <a16:creationId xmlns:a16="http://schemas.microsoft.com/office/drawing/2014/main" id="{A92A0E55-8C90-507D-B443-4DDC296D0648}"/>
              </a:ext>
            </a:extLst>
          </p:cNvPr>
          <p:cNvSpPr txBox="1"/>
          <p:nvPr/>
        </p:nvSpPr>
        <p:spPr>
          <a:xfrm>
            <a:off x="6754282" y="5585480"/>
            <a:ext cx="1119717" cy="276999"/>
          </a:xfrm>
          <a:prstGeom prst="rect">
            <a:avLst/>
          </a:prstGeom>
          <a:solidFill>
            <a:srgbClr val="92D05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Add order</a:t>
            </a:r>
          </a:p>
        </p:txBody>
      </p:sp>
      <p:sp>
        <p:nvSpPr>
          <p:cNvPr id="29" name="TextBox 28">
            <a:extLst>
              <a:ext uri="{FF2B5EF4-FFF2-40B4-BE49-F238E27FC236}">
                <a16:creationId xmlns:a16="http://schemas.microsoft.com/office/drawing/2014/main" id="{5DA484E8-CEF4-72A8-6F48-135ED9DB1C97}"/>
              </a:ext>
            </a:extLst>
          </p:cNvPr>
          <p:cNvSpPr txBox="1"/>
          <p:nvPr/>
        </p:nvSpPr>
        <p:spPr>
          <a:xfrm>
            <a:off x="2494887" y="463794"/>
            <a:ext cx="7121470" cy="646331"/>
          </a:xfrm>
          <a:prstGeom prst="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8100000" scaled="1"/>
            <a:tileRect/>
          </a:gradFill>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PH" sz="3600" dirty="0">
                <a:latin typeface="Arial Black" panose="020B0A04020102020204" pitchFamily="34" charset="0"/>
              </a:rPr>
              <a:t>ORDER LIST</a:t>
            </a:r>
          </a:p>
        </p:txBody>
      </p:sp>
      <p:sp>
        <p:nvSpPr>
          <p:cNvPr id="32" name="TextBox 31">
            <a:hlinkClick r:id="rId6" action="ppaction://hlinksldjump"/>
            <a:extLst>
              <a:ext uri="{FF2B5EF4-FFF2-40B4-BE49-F238E27FC236}">
                <a16:creationId xmlns:a16="http://schemas.microsoft.com/office/drawing/2014/main" id="{74ABC522-E5E6-2792-DDCA-AAC32E06D566}"/>
              </a:ext>
            </a:extLst>
          </p:cNvPr>
          <p:cNvSpPr txBox="1"/>
          <p:nvPr/>
        </p:nvSpPr>
        <p:spPr>
          <a:xfrm>
            <a:off x="8071956" y="5585481"/>
            <a:ext cx="1224671" cy="276999"/>
          </a:xfrm>
          <a:prstGeom prst="rect">
            <a:avLst/>
          </a:prstGeom>
          <a:solidFill>
            <a:srgbClr val="FFC00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Check Out</a:t>
            </a:r>
          </a:p>
        </p:txBody>
      </p:sp>
      <p:pic>
        <p:nvPicPr>
          <p:cNvPr id="7" name="Picture 6" descr="A cup of chocolate milk tea&#10;&#10;Description automatically generated">
            <a:extLst>
              <a:ext uri="{FF2B5EF4-FFF2-40B4-BE49-F238E27FC236}">
                <a16:creationId xmlns:a16="http://schemas.microsoft.com/office/drawing/2014/main" id="{3EF70907-CB59-9372-A2EB-0D255D8233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90261" y="1642894"/>
            <a:ext cx="1983549" cy="1983549"/>
          </a:xfrm>
          <a:prstGeom prst="rect">
            <a:avLst/>
          </a:prstGeom>
          <a:scene3d>
            <a:camera prst="orthographicFront"/>
            <a:lightRig rig="threePt" dir="t"/>
          </a:scene3d>
          <a:sp3d>
            <a:bevelT w="114300" prst="hardEdge"/>
          </a:sp3d>
        </p:spPr>
      </p:pic>
      <p:sp>
        <p:nvSpPr>
          <p:cNvPr id="2" name="TextBox 1">
            <a:extLst>
              <a:ext uri="{FF2B5EF4-FFF2-40B4-BE49-F238E27FC236}">
                <a16:creationId xmlns:a16="http://schemas.microsoft.com/office/drawing/2014/main" id="{AEA6E5DF-0BF6-E0E6-DC9E-09EA7DA1E9ED}"/>
              </a:ext>
            </a:extLst>
          </p:cNvPr>
          <p:cNvSpPr txBox="1"/>
          <p:nvPr/>
        </p:nvSpPr>
        <p:spPr>
          <a:xfrm>
            <a:off x="5324767" y="1445451"/>
            <a:ext cx="4208207" cy="461665"/>
          </a:xfrm>
          <a:prstGeom prst="rect">
            <a:avLst/>
          </a:prstGeom>
          <a:noFill/>
          <a:scene3d>
            <a:camera prst="orthographicFront"/>
            <a:lightRig rig="threePt" dir="t"/>
          </a:scene3d>
          <a:sp3d>
            <a:bevelT w="152400" h="50800" prst="softRound"/>
          </a:sp3d>
        </p:spPr>
        <p:txBody>
          <a:bodyPr wrap="square" rtlCol="0">
            <a:spAutoFit/>
          </a:bodyPr>
          <a:lstStyle/>
          <a:p>
            <a:endParaRPr lang="en-US" sz="2400" dirty="0">
              <a:latin typeface="Bookman Old Style" panose="02050604050505020204" pitchFamily="18" charset="0"/>
            </a:endParaRPr>
          </a:p>
        </p:txBody>
      </p:sp>
      <p:sp>
        <p:nvSpPr>
          <p:cNvPr id="4" name="Rectangle 3">
            <a:extLst>
              <a:ext uri="{FF2B5EF4-FFF2-40B4-BE49-F238E27FC236}">
                <a16:creationId xmlns:a16="http://schemas.microsoft.com/office/drawing/2014/main" id="{9DB37514-D37C-3020-B61E-AC49DA89933D}"/>
              </a:ext>
            </a:extLst>
          </p:cNvPr>
          <p:cNvSpPr/>
          <p:nvPr/>
        </p:nvSpPr>
        <p:spPr>
          <a:xfrm>
            <a:off x="5215052" y="1406754"/>
            <a:ext cx="3745292" cy="2339543"/>
          </a:xfrm>
          <a:prstGeom prst="rect">
            <a:avLst/>
          </a:prstGeom>
          <a:solidFill>
            <a:schemeClr val="accent2">
              <a:lumMod val="60000"/>
              <a:lumOff val="40000"/>
            </a:schemeClr>
          </a:solidFill>
          <a:effectLst>
            <a:glow rad="101600">
              <a:schemeClr val="accent2">
                <a:lumMod val="75000"/>
                <a:alpha val="6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a:t>
            </a:r>
            <a:r>
              <a:rPr lang="en-US" sz="20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Name:   </a:t>
            </a:r>
            <a:r>
              <a:rPr lang="en-US" sz="2000" b="0"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SUPER CHOCO</a:t>
            </a:r>
          </a:p>
          <a:p>
            <a:r>
              <a:rPr lang="en-US" sz="20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Price</a:t>
            </a:r>
            <a:r>
              <a:rPr lang="en-US" sz="200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a:t>
            </a:r>
            <a:r>
              <a:rPr lang="en-US" sz="2000" dirty="0" err="1">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Php</a:t>
            </a:r>
            <a:r>
              <a:rPr lang="en-US" sz="200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49.00</a:t>
            </a:r>
          </a:p>
          <a:p>
            <a:r>
              <a:rPr lang="en-US" sz="20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Size:    </a:t>
            </a:r>
            <a:r>
              <a:rPr lang="en-US" sz="2000" b="0"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22oz</a:t>
            </a:r>
          </a:p>
          <a:p>
            <a:r>
              <a:rPr lang="en-US" sz="20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Quantity:   </a:t>
            </a:r>
            <a:r>
              <a:rPr lang="en-US" sz="2000" b="0"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2pcs</a:t>
            </a:r>
          </a:p>
          <a:p>
            <a:r>
              <a:rPr lang="en-US" sz="20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Sugar level:</a:t>
            </a:r>
            <a:r>
              <a:rPr lang="en-US" sz="2000" b="0"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50%</a:t>
            </a:r>
            <a:endParaRPr lang="en-US" sz="2000" dirty="0">
              <a:ln w="0"/>
              <a:effectLst>
                <a:outerShdw blurRad="38100" dist="19050" dir="2700000" algn="tl" rotWithShape="0">
                  <a:schemeClr val="dk1">
                    <a:alpha val="40000"/>
                  </a:schemeClr>
                </a:outerShdw>
              </a:effectLst>
              <a:latin typeface="Bookman Old Style" panose="02050604050505020204" pitchFamily="18" charset="0"/>
            </a:endParaRPr>
          </a:p>
          <a:p>
            <a:r>
              <a:rPr lang="en-US" sz="20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a:t>
            </a:r>
            <a:endParaRPr lang="en-US" sz="1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3" name="TextBox 2">
            <a:hlinkClick r:id="rId8" action="ppaction://hlinksldjump"/>
            <a:extLst>
              <a:ext uri="{FF2B5EF4-FFF2-40B4-BE49-F238E27FC236}">
                <a16:creationId xmlns:a16="http://schemas.microsoft.com/office/drawing/2014/main" id="{CDA971EE-D247-7272-878F-2254C0BA2D98}"/>
              </a:ext>
            </a:extLst>
          </p:cNvPr>
          <p:cNvSpPr txBox="1"/>
          <p:nvPr/>
        </p:nvSpPr>
        <p:spPr>
          <a:xfrm>
            <a:off x="5324767" y="3290500"/>
            <a:ext cx="882994" cy="276999"/>
          </a:xfrm>
          <a:prstGeom prst="rect">
            <a:avLst/>
          </a:prstGeom>
          <a:solidFill>
            <a:srgbClr val="FF000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hlinkClick r:id="rId9" action="ppaction://hlinksldjump"/>
              </a:rPr>
              <a:t>Cancel</a:t>
            </a:r>
            <a:endParaRPr lang="en-PH" sz="1200" b="1" dirty="0">
              <a:latin typeface="Arial Black" panose="020B0A04020102020204" pitchFamily="34" charset="0"/>
            </a:endParaRPr>
          </a:p>
        </p:txBody>
      </p:sp>
    </p:spTree>
    <p:extLst>
      <p:ext uri="{BB962C8B-B14F-4D97-AF65-F5344CB8AC3E}">
        <p14:creationId xmlns:p14="http://schemas.microsoft.com/office/powerpoint/2010/main" val="38066230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D56EAFF9-12E9-8C38-7718-524D180C319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chemeClr val="dk1"/>
          </a:soli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92151985-6110-F577-BC8F-2CA7B019C2AF}"/>
              </a:ext>
            </a:extLst>
          </p:cNvPr>
          <p:cNvSpPr/>
          <p:nvPr/>
        </p:nvSpPr>
        <p:spPr>
          <a:xfrm>
            <a:off x="2519276" y="418074"/>
            <a:ext cx="7097081" cy="5739968"/>
          </a:xfrm>
          <a:prstGeom prst="rect">
            <a:avLst/>
          </a:prstGeom>
          <a:solidFill>
            <a:srgbClr val="FF99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7" name="TextBox 16">
            <a:hlinkClick r:id="rId5" action="ppaction://hlinksldjump"/>
            <a:extLst>
              <a:ext uri="{FF2B5EF4-FFF2-40B4-BE49-F238E27FC236}">
                <a16:creationId xmlns:a16="http://schemas.microsoft.com/office/drawing/2014/main" id="{EDBB69D3-8F43-AFD8-6F30-D6DE737D9214}"/>
              </a:ext>
            </a:extLst>
          </p:cNvPr>
          <p:cNvSpPr txBox="1"/>
          <p:nvPr/>
        </p:nvSpPr>
        <p:spPr>
          <a:xfrm>
            <a:off x="6754282" y="5585480"/>
            <a:ext cx="1119717" cy="276999"/>
          </a:xfrm>
          <a:prstGeom prst="rect">
            <a:avLst/>
          </a:prstGeom>
          <a:solidFill>
            <a:srgbClr val="92D05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Add order</a:t>
            </a:r>
          </a:p>
        </p:txBody>
      </p:sp>
      <p:sp>
        <p:nvSpPr>
          <p:cNvPr id="29" name="TextBox 28">
            <a:extLst>
              <a:ext uri="{FF2B5EF4-FFF2-40B4-BE49-F238E27FC236}">
                <a16:creationId xmlns:a16="http://schemas.microsoft.com/office/drawing/2014/main" id="{8CD79448-AD79-C394-0DFE-A01F2291ABE1}"/>
              </a:ext>
            </a:extLst>
          </p:cNvPr>
          <p:cNvSpPr txBox="1"/>
          <p:nvPr/>
        </p:nvSpPr>
        <p:spPr>
          <a:xfrm>
            <a:off x="2494887" y="463794"/>
            <a:ext cx="7121470" cy="646331"/>
          </a:xfrm>
          <a:prstGeom prst="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8100000" scaled="1"/>
            <a:tileRect/>
          </a:gradFill>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PH" sz="3600" dirty="0">
                <a:latin typeface="Arial Black" panose="020B0A04020102020204" pitchFamily="34" charset="0"/>
              </a:rPr>
              <a:t>ORDER LIST</a:t>
            </a:r>
          </a:p>
        </p:txBody>
      </p:sp>
      <p:sp>
        <p:nvSpPr>
          <p:cNvPr id="32" name="TextBox 31">
            <a:hlinkClick r:id="rId6" action="ppaction://hlinksldjump"/>
            <a:extLst>
              <a:ext uri="{FF2B5EF4-FFF2-40B4-BE49-F238E27FC236}">
                <a16:creationId xmlns:a16="http://schemas.microsoft.com/office/drawing/2014/main" id="{20959A0A-6F2D-DD94-2885-29F8A3CC1AD6}"/>
              </a:ext>
            </a:extLst>
          </p:cNvPr>
          <p:cNvSpPr txBox="1"/>
          <p:nvPr/>
        </p:nvSpPr>
        <p:spPr>
          <a:xfrm>
            <a:off x="8071956" y="5585481"/>
            <a:ext cx="1224671" cy="276999"/>
          </a:xfrm>
          <a:prstGeom prst="rect">
            <a:avLst/>
          </a:prstGeom>
          <a:solidFill>
            <a:srgbClr val="FFC00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Check Out</a:t>
            </a:r>
          </a:p>
        </p:txBody>
      </p:sp>
      <p:pic>
        <p:nvPicPr>
          <p:cNvPr id="7" name="Picture 6" descr="A cup of chocolate milk tea&#10;&#10;Description automatically generated">
            <a:extLst>
              <a:ext uri="{FF2B5EF4-FFF2-40B4-BE49-F238E27FC236}">
                <a16:creationId xmlns:a16="http://schemas.microsoft.com/office/drawing/2014/main" id="{AC35D3AF-E15D-E858-4BBD-413CACE933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90261" y="1642894"/>
            <a:ext cx="1983549" cy="1983549"/>
          </a:xfrm>
          <a:prstGeom prst="rect">
            <a:avLst/>
          </a:prstGeom>
          <a:scene3d>
            <a:camera prst="orthographicFront"/>
            <a:lightRig rig="threePt" dir="t"/>
          </a:scene3d>
          <a:sp3d>
            <a:bevelT w="114300" prst="hardEdge"/>
          </a:sp3d>
        </p:spPr>
      </p:pic>
      <p:sp>
        <p:nvSpPr>
          <p:cNvPr id="2" name="TextBox 1">
            <a:extLst>
              <a:ext uri="{FF2B5EF4-FFF2-40B4-BE49-F238E27FC236}">
                <a16:creationId xmlns:a16="http://schemas.microsoft.com/office/drawing/2014/main" id="{60D33924-3948-3A57-BF5E-EC6D3CF6FBAE}"/>
              </a:ext>
            </a:extLst>
          </p:cNvPr>
          <p:cNvSpPr txBox="1"/>
          <p:nvPr/>
        </p:nvSpPr>
        <p:spPr>
          <a:xfrm>
            <a:off x="5324767" y="1445451"/>
            <a:ext cx="4208207" cy="461665"/>
          </a:xfrm>
          <a:prstGeom prst="rect">
            <a:avLst/>
          </a:prstGeom>
          <a:noFill/>
          <a:scene3d>
            <a:camera prst="orthographicFront"/>
            <a:lightRig rig="threePt" dir="t"/>
          </a:scene3d>
          <a:sp3d>
            <a:bevelT w="152400" h="50800" prst="softRound"/>
          </a:sp3d>
        </p:spPr>
        <p:txBody>
          <a:bodyPr wrap="square" rtlCol="0">
            <a:spAutoFit/>
          </a:bodyPr>
          <a:lstStyle/>
          <a:p>
            <a:endParaRPr lang="en-US" sz="2400" dirty="0">
              <a:latin typeface="Bookman Old Style" panose="02050604050505020204" pitchFamily="18" charset="0"/>
            </a:endParaRPr>
          </a:p>
        </p:txBody>
      </p:sp>
      <p:sp>
        <p:nvSpPr>
          <p:cNvPr id="4" name="Rectangle 3">
            <a:extLst>
              <a:ext uri="{FF2B5EF4-FFF2-40B4-BE49-F238E27FC236}">
                <a16:creationId xmlns:a16="http://schemas.microsoft.com/office/drawing/2014/main" id="{2B2701ED-4ADB-6B47-ABEE-25FF4EDAE2CA}"/>
              </a:ext>
            </a:extLst>
          </p:cNvPr>
          <p:cNvSpPr/>
          <p:nvPr/>
        </p:nvSpPr>
        <p:spPr>
          <a:xfrm>
            <a:off x="5215052" y="1406754"/>
            <a:ext cx="3745292" cy="2339543"/>
          </a:xfrm>
          <a:prstGeom prst="rect">
            <a:avLst/>
          </a:prstGeom>
          <a:solidFill>
            <a:schemeClr val="accent2">
              <a:lumMod val="60000"/>
              <a:lumOff val="40000"/>
            </a:schemeClr>
          </a:solidFill>
          <a:effectLst>
            <a:glow rad="101600">
              <a:schemeClr val="accent2">
                <a:lumMod val="75000"/>
                <a:alpha val="6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a:t>
            </a:r>
            <a:r>
              <a:rPr lang="en-US" sz="20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Name:   </a:t>
            </a:r>
            <a:r>
              <a:rPr lang="en-US" sz="2000" b="0"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SUPER CHOCO</a:t>
            </a:r>
          </a:p>
          <a:p>
            <a:r>
              <a:rPr lang="en-US" sz="20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Price</a:t>
            </a:r>
            <a:r>
              <a:rPr lang="en-US" sz="200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a:t>
            </a:r>
            <a:r>
              <a:rPr lang="en-US" sz="2000" dirty="0" err="1">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Php</a:t>
            </a:r>
            <a:r>
              <a:rPr lang="en-US" sz="200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49.00</a:t>
            </a:r>
          </a:p>
          <a:p>
            <a:r>
              <a:rPr lang="en-US" sz="20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Size:    </a:t>
            </a:r>
            <a:r>
              <a:rPr lang="en-US" sz="2000" b="0"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22oz</a:t>
            </a:r>
          </a:p>
          <a:p>
            <a:r>
              <a:rPr lang="en-US" sz="20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Quantity:   </a:t>
            </a:r>
            <a:r>
              <a:rPr lang="en-US" sz="2000" b="0"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2pcs</a:t>
            </a:r>
          </a:p>
          <a:p>
            <a:r>
              <a:rPr lang="en-US" sz="20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Sugar level:</a:t>
            </a:r>
            <a:r>
              <a:rPr lang="en-US" sz="2000" b="0"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50%</a:t>
            </a:r>
            <a:endParaRPr lang="en-US" sz="2000" dirty="0">
              <a:ln w="0"/>
              <a:effectLst>
                <a:outerShdw blurRad="38100" dist="19050" dir="2700000" algn="tl" rotWithShape="0">
                  <a:schemeClr val="dk1">
                    <a:alpha val="40000"/>
                  </a:schemeClr>
                </a:outerShdw>
              </a:effectLst>
              <a:latin typeface="Bookman Old Style" panose="02050604050505020204" pitchFamily="18" charset="0"/>
            </a:endParaRPr>
          </a:p>
          <a:p>
            <a:r>
              <a:rPr lang="en-US" sz="20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a:t>
            </a:r>
            <a:endParaRPr lang="en-US" sz="1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3" name="TextBox 2">
            <a:hlinkClick r:id="rId8" action="ppaction://hlinksldjump"/>
            <a:extLst>
              <a:ext uri="{FF2B5EF4-FFF2-40B4-BE49-F238E27FC236}">
                <a16:creationId xmlns:a16="http://schemas.microsoft.com/office/drawing/2014/main" id="{16D90954-3BCE-8D4D-F605-DE079495C665}"/>
              </a:ext>
            </a:extLst>
          </p:cNvPr>
          <p:cNvSpPr txBox="1"/>
          <p:nvPr/>
        </p:nvSpPr>
        <p:spPr>
          <a:xfrm>
            <a:off x="5324767" y="3330800"/>
            <a:ext cx="882994" cy="276999"/>
          </a:xfrm>
          <a:prstGeom prst="rect">
            <a:avLst/>
          </a:prstGeom>
          <a:solidFill>
            <a:srgbClr val="FF000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Cancel</a:t>
            </a:r>
          </a:p>
        </p:txBody>
      </p:sp>
      <p:sp>
        <p:nvSpPr>
          <p:cNvPr id="6" name="Rectangle 5">
            <a:extLst>
              <a:ext uri="{FF2B5EF4-FFF2-40B4-BE49-F238E27FC236}">
                <a16:creationId xmlns:a16="http://schemas.microsoft.com/office/drawing/2014/main" id="{C9740A8E-C5C6-7222-9426-EB01C1BEF3C8}"/>
              </a:ext>
            </a:extLst>
          </p:cNvPr>
          <p:cNvSpPr/>
          <p:nvPr/>
        </p:nvSpPr>
        <p:spPr>
          <a:xfrm>
            <a:off x="4015167" y="2813770"/>
            <a:ext cx="4385187" cy="130517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dirty="0">
                <a:solidFill>
                  <a:sysClr val="windowText" lastClr="000000"/>
                </a:solidFill>
                <a:latin typeface="Bookman Old Style" panose="02050604050505020204" pitchFamily="18" charset="0"/>
              </a:rPr>
              <a:t>Are you sure you want to cancel ?</a:t>
            </a:r>
            <a:r>
              <a:rPr lang="en-PH" sz="1400" dirty="0">
                <a:latin typeface="Bookman Old Style" panose="02050604050505020204" pitchFamily="18" charset="0"/>
              </a:rPr>
              <a:t>e</a:t>
            </a:r>
            <a:endParaRPr lang="en-US" sz="1400" dirty="0">
              <a:latin typeface="Bookman Old Style" panose="02050604050505020204" pitchFamily="18" charset="0"/>
            </a:endParaRPr>
          </a:p>
        </p:txBody>
      </p:sp>
      <p:sp>
        <p:nvSpPr>
          <p:cNvPr id="9" name="TextBox 8">
            <a:hlinkClick r:id="rId9" action="ppaction://hlinksldjump"/>
            <a:extLst>
              <a:ext uri="{FF2B5EF4-FFF2-40B4-BE49-F238E27FC236}">
                <a16:creationId xmlns:a16="http://schemas.microsoft.com/office/drawing/2014/main" id="{1871FCB4-3856-591F-4644-1CF4426AB6B9}"/>
              </a:ext>
            </a:extLst>
          </p:cNvPr>
          <p:cNvSpPr txBox="1"/>
          <p:nvPr/>
        </p:nvSpPr>
        <p:spPr>
          <a:xfrm>
            <a:off x="6375074" y="3707063"/>
            <a:ext cx="1053796" cy="276999"/>
          </a:xfrm>
          <a:prstGeom prst="rect">
            <a:avLst/>
          </a:prstGeom>
          <a:solidFill>
            <a:srgbClr val="FF0000"/>
          </a:solidFill>
          <a:scene3d>
            <a:camera prst="orthographicFront"/>
            <a:lightRig rig="threePt" dir="t"/>
          </a:scene3d>
          <a:sp3d>
            <a:bevelT/>
          </a:sp3d>
        </p:spPr>
        <p:txBody>
          <a:bodyPr wrap="square" rtlCol="0">
            <a:spAutoFit/>
          </a:bodyPr>
          <a:lstStyle/>
          <a:p>
            <a:pPr algn="ctr"/>
            <a:r>
              <a:rPr lang="en-PH" sz="1200" b="1" dirty="0">
                <a:latin typeface="Arial Black" panose="020B0A04020102020204" pitchFamily="34" charset="0"/>
              </a:rPr>
              <a:t>No </a:t>
            </a:r>
          </a:p>
        </p:txBody>
      </p:sp>
      <p:sp>
        <p:nvSpPr>
          <p:cNvPr id="10" name="TextBox 9">
            <a:hlinkClick r:id="rId10" action="ppaction://hlinksldjump"/>
            <a:extLst>
              <a:ext uri="{FF2B5EF4-FFF2-40B4-BE49-F238E27FC236}">
                <a16:creationId xmlns:a16="http://schemas.microsoft.com/office/drawing/2014/main" id="{AF0ECB3D-B0C4-2FDA-0842-617AF3DE1E3C}"/>
              </a:ext>
            </a:extLst>
          </p:cNvPr>
          <p:cNvSpPr txBox="1"/>
          <p:nvPr/>
        </p:nvSpPr>
        <p:spPr>
          <a:xfrm>
            <a:off x="4843885" y="3694981"/>
            <a:ext cx="1053796" cy="276999"/>
          </a:xfrm>
          <a:prstGeom prst="rect">
            <a:avLst/>
          </a:prstGeom>
          <a:solidFill>
            <a:srgbClr val="00B0F0"/>
          </a:solidFill>
          <a:scene3d>
            <a:camera prst="orthographicFront"/>
            <a:lightRig rig="threePt" dir="t"/>
          </a:scene3d>
          <a:sp3d>
            <a:bevelT/>
          </a:sp3d>
        </p:spPr>
        <p:txBody>
          <a:bodyPr wrap="square" rtlCol="0">
            <a:spAutoFit/>
          </a:bodyPr>
          <a:lstStyle/>
          <a:p>
            <a:pPr algn="ctr"/>
            <a:r>
              <a:rPr lang="en-PH" sz="1200" b="1" dirty="0">
                <a:latin typeface="Arial Black" panose="020B0A04020102020204" pitchFamily="34" charset="0"/>
              </a:rPr>
              <a:t>Yes</a:t>
            </a:r>
          </a:p>
        </p:txBody>
      </p:sp>
    </p:spTree>
    <p:extLst>
      <p:ext uri="{BB962C8B-B14F-4D97-AF65-F5344CB8AC3E}">
        <p14:creationId xmlns:p14="http://schemas.microsoft.com/office/powerpoint/2010/main" val="17500187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2C090-62B4-536D-FDCF-8D5C76E03294}"/>
            </a:ext>
          </a:extLst>
        </p:cNvPr>
        <p:cNvGrpSpPr/>
        <p:nvPr/>
      </p:nvGrpSpPr>
      <p:grpSpPr>
        <a:xfrm>
          <a:off x="0" y="0"/>
          <a:ext cx="0" cy="0"/>
          <a:chOff x="0" y="0"/>
          <a:chExt cx="0" cy="0"/>
        </a:xfrm>
      </p:grpSpPr>
      <p:pic>
        <p:nvPicPr>
          <p:cNvPr id="15" name="Picture 2">
            <a:extLst>
              <a:ext uri="{FF2B5EF4-FFF2-40B4-BE49-F238E27FC236}">
                <a16:creationId xmlns:a16="http://schemas.microsoft.com/office/drawing/2014/main" id="{6DAA834C-9171-2C8A-B39F-19B28A9892D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chemeClr val="dk1"/>
          </a:soli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BB2C0037-77CE-0378-5B64-8C83C7397BB8}"/>
              </a:ext>
            </a:extLst>
          </p:cNvPr>
          <p:cNvSpPr/>
          <p:nvPr/>
        </p:nvSpPr>
        <p:spPr>
          <a:xfrm>
            <a:off x="2519276" y="418074"/>
            <a:ext cx="7097081" cy="5739968"/>
          </a:xfrm>
          <a:prstGeom prst="rect">
            <a:avLst/>
          </a:prstGeom>
          <a:solidFill>
            <a:srgbClr val="FF99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7" name="TextBox 16">
            <a:hlinkClick r:id="rId5" action="ppaction://hlinksldjump"/>
            <a:extLst>
              <a:ext uri="{FF2B5EF4-FFF2-40B4-BE49-F238E27FC236}">
                <a16:creationId xmlns:a16="http://schemas.microsoft.com/office/drawing/2014/main" id="{9B47710C-7624-3687-EA42-0DCCBA97CBE0}"/>
              </a:ext>
            </a:extLst>
          </p:cNvPr>
          <p:cNvSpPr txBox="1"/>
          <p:nvPr/>
        </p:nvSpPr>
        <p:spPr>
          <a:xfrm>
            <a:off x="6754282" y="5585480"/>
            <a:ext cx="1119717" cy="276999"/>
          </a:xfrm>
          <a:prstGeom prst="rect">
            <a:avLst/>
          </a:prstGeom>
          <a:solidFill>
            <a:srgbClr val="92D05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Add order</a:t>
            </a:r>
          </a:p>
        </p:txBody>
      </p:sp>
      <p:sp>
        <p:nvSpPr>
          <p:cNvPr id="29" name="TextBox 28">
            <a:extLst>
              <a:ext uri="{FF2B5EF4-FFF2-40B4-BE49-F238E27FC236}">
                <a16:creationId xmlns:a16="http://schemas.microsoft.com/office/drawing/2014/main" id="{817B51AF-CCD1-8A0C-DCD9-EED11FC24094}"/>
              </a:ext>
            </a:extLst>
          </p:cNvPr>
          <p:cNvSpPr txBox="1"/>
          <p:nvPr/>
        </p:nvSpPr>
        <p:spPr>
          <a:xfrm>
            <a:off x="2519276" y="412825"/>
            <a:ext cx="7121470" cy="646331"/>
          </a:xfrm>
          <a:prstGeom prst="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8100000" scaled="1"/>
            <a:tileRect/>
          </a:gradFill>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PH" sz="3600" dirty="0">
                <a:latin typeface="Arial Black" panose="020B0A04020102020204" pitchFamily="34" charset="0"/>
              </a:rPr>
              <a:t>ORDER LIST</a:t>
            </a:r>
          </a:p>
        </p:txBody>
      </p:sp>
      <p:sp>
        <p:nvSpPr>
          <p:cNvPr id="32" name="TextBox 31">
            <a:hlinkClick r:id="rId6" action="ppaction://hlinksldjump"/>
            <a:extLst>
              <a:ext uri="{FF2B5EF4-FFF2-40B4-BE49-F238E27FC236}">
                <a16:creationId xmlns:a16="http://schemas.microsoft.com/office/drawing/2014/main" id="{978CE0F0-B939-AB78-3469-92EA3184956C}"/>
              </a:ext>
            </a:extLst>
          </p:cNvPr>
          <p:cNvSpPr txBox="1"/>
          <p:nvPr/>
        </p:nvSpPr>
        <p:spPr>
          <a:xfrm>
            <a:off x="8071956" y="5585481"/>
            <a:ext cx="1224671" cy="276999"/>
          </a:xfrm>
          <a:prstGeom prst="rect">
            <a:avLst/>
          </a:prstGeom>
          <a:solidFill>
            <a:srgbClr val="FFC00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Check Out</a:t>
            </a:r>
          </a:p>
        </p:txBody>
      </p:sp>
      <p:pic>
        <p:nvPicPr>
          <p:cNvPr id="7" name="Picture 6" descr="A cup of chocolate milk tea&#10;&#10;Description automatically generated">
            <a:extLst>
              <a:ext uri="{FF2B5EF4-FFF2-40B4-BE49-F238E27FC236}">
                <a16:creationId xmlns:a16="http://schemas.microsoft.com/office/drawing/2014/main" id="{BF0BC2FA-7369-6206-8EFB-DA86757C44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90261" y="1642894"/>
            <a:ext cx="1983549" cy="1983549"/>
          </a:xfrm>
          <a:prstGeom prst="rect">
            <a:avLst/>
          </a:prstGeom>
          <a:scene3d>
            <a:camera prst="orthographicFront"/>
            <a:lightRig rig="threePt" dir="t"/>
          </a:scene3d>
          <a:sp3d>
            <a:bevelT w="114300" prst="hardEdge"/>
          </a:sp3d>
        </p:spPr>
      </p:pic>
      <p:sp>
        <p:nvSpPr>
          <p:cNvPr id="2" name="TextBox 1">
            <a:extLst>
              <a:ext uri="{FF2B5EF4-FFF2-40B4-BE49-F238E27FC236}">
                <a16:creationId xmlns:a16="http://schemas.microsoft.com/office/drawing/2014/main" id="{31B94673-1D9F-1D28-D34A-823B729C1A36}"/>
              </a:ext>
            </a:extLst>
          </p:cNvPr>
          <p:cNvSpPr txBox="1"/>
          <p:nvPr/>
        </p:nvSpPr>
        <p:spPr>
          <a:xfrm>
            <a:off x="5324767" y="1445451"/>
            <a:ext cx="4208207" cy="461665"/>
          </a:xfrm>
          <a:prstGeom prst="rect">
            <a:avLst/>
          </a:prstGeom>
          <a:noFill/>
          <a:scene3d>
            <a:camera prst="orthographicFront"/>
            <a:lightRig rig="threePt" dir="t"/>
          </a:scene3d>
          <a:sp3d>
            <a:bevelT w="152400" h="50800" prst="softRound"/>
          </a:sp3d>
        </p:spPr>
        <p:txBody>
          <a:bodyPr wrap="square" rtlCol="0">
            <a:spAutoFit/>
          </a:bodyPr>
          <a:lstStyle/>
          <a:p>
            <a:endParaRPr lang="en-US" sz="2400" dirty="0">
              <a:latin typeface="Bookman Old Style" panose="02050604050505020204" pitchFamily="18" charset="0"/>
            </a:endParaRPr>
          </a:p>
        </p:txBody>
      </p:sp>
      <p:sp>
        <p:nvSpPr>
          <p:cNvPr id="4" name="Rectangle 3">
            <a:extLst>
              <a:ext uri="{FF2B5EF4-FFF2-40B4-BE49-F238E27FC236}">
                <a16:creationId xmlns:a16="http://schemas.microsoft.com/office/drawing/2014/main" id="{C8197E51-B330-CD82-A12A-C7493F219E22}"/>
              </a:ext>
            </a:extLst>
          </p:cNvPr>
          <p:cNvSpPr/>
          <p:nvPr/>
        </p:nvSpPr>
        <p:spPr>
          <a:xfrm>
            <a:off x="5215052" y="1406754"/>
            <a:ext cx="3745292" cy="2339543"/>
          </a:xfrm>
          <a:prstGeom prst="rect">
            <a:avLst/>
          </a:prstGeom>
          <a:solidFill>
            <a:schemeClr val="accent2">
              <a:lumMod val="60000"/>
              <a:lumOff val="40000"/>
            </a:schemeClr>
          </a:solidFill>
          <a:effectLst>
            <a:glow rad="101600">
              <a:schemeClr val="accent2">
                <a:lumMod val="75000"/>
                <a:alpha val="6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a:t>
            </a:r>
            <a:r>
              <a:rPr lang="en-US" sz="20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Name:   </a:t>
            </a:r>
            <a:r>
              <a:rPr lang="en-US" sz="2000" b="0"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SUPER CHOCO</a:t>
            </a:r>
          </a:p>
          <a:p>
            <a:r>
              <a:rPr lang="en-US" sz="20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Price</a:t>
            </a:r>
            <a:r>
              <a:rPr lang="en-US" sz="200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a:t>
            </a:r>
            <a:r>
              <a:rPr lang="en-US" sz="2000" dirty="0" err="1">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Php</a:t>
            </a:r>
            <a:r>
              <a:rPr lang="en-US" sz="200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49.00</a:t>
            </a:r>
          </a:p>
          <a:p>
            <a:r>
              <a:rPr lang="en-US" sz="20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Size:    </a:t>
            </a:r>
            <a:r>
              <a:rPr lang="en-US" sz="2000" b="0"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22oz</a:t>
            </a:r>
          </a:p>
          <a:p>
            <a:r>
              <a:rPr lang="en-US" sz="20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Quantity:   </a:t>
            </a:r>
            <a:r>
              <a:rPr lang="en-US" sz="2000" b="0"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2pcs</a:t>
            </a:r>
          </a:p>
          <a:p>
            <a:r>
              <a:rPr lang="en-US" sz="20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Sugar level:</a:t>
            </a:r>
            <a:r>
              <a:rPr lang="en-US" sz="2000" b="0"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50%</a:t>
            </a:r>
            <a:endParaRPr lang="en-US" sz="2000" dirty="0">
              <a:ln w="0"/>
              <a:effectLst>
                <a:outerShdw blurRad="38100" dist="19050" dir="2700000" algn="tl" rotWithShape="0">
                  <a:schemeClr val="dk1">
                    <a:alpha val="40000"/>
                  </a:schemeClr>
                </a:outerShdw>
              </a:effectLst>
              <a:latin typeface="Bookman Old Style" panose="02050604050505020204" pitchFamily="18" charset="0"/>
            </a:endParaRPr>
          </a:p>
          <a:p>
            <a:r>
              <a:rPr lang="en-US" sz="20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a:t>
            </a:r>
            <a:endParaRPr lang="en-US" sz="18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3" name="TextBox 2">
            <a:hlinkClick r:id="rId8" action="ppaction://hlinksldjump"/>
            <a:extLst>
              <a:ext uri="{FF2B5EF4-FFF2-40B4-BE49-F238E27FC236}">
                <a16:creationId xmlns:a16="http://schemas.microsoft.com/office/drawing/2014/main" id="{E82465A8-F1D7-A93A-055D-2AC6532C2D12}"/>
              </a:ext>
            </a:extLst>
          </p:cNvPr>
          <p:cNvSpPr txBox="1"/>
          <p:nvPr/>
        </p:nvSpPr>
        <p:spPr>
          <a:xfrm>
            <a:off x="5312098" y="3323277"/>
            <a:ext cx="882994" cy="276999"/>
          </a:xfrm>
          <a:prstGeom prst="rect">
            <a:avLst/>
          </a:prstGeom>
          <a:solidFill>
            <a:srgbClr val="FF000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Cancel</a:t>
            </a:r>
          </a:p>
        </p:txBody>
      </p:sp>
      <p:sp>
        <p:nvSpPr>
          <p:cNvPr id="8" name="Rectangle 7">
            <a:extLst>
              <a:ext uri="{FF2B5EF4-FFF2-40B4-BE49-F238E27FC236}">
                <a16:creationId xmlns:a16="http://schemas.microsoft.com/office/drawing/2014/main" id="{E426B0DA-0FB0-2C3F-B7BC-AA82BBA3E995}"/>
              </a:ext>
            </a:extLst>
          </p:cNvPr>
          <p:cNvSpPr/>
          <p:nvPr/>
        </p:nvSpPr>
        <p:spPr>
          <a:xfrm>
            <a:off x="4240603" y="2810369"/>
            <a:ext cx="3588774" cy="102581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ookman Old Style" panose="02050604050505020204" pitchFamily="18" charset="0"/>
              </a:rPr>
              <a:t>Your order has been successfully canceled</a:t>
            </a:r>
            <a:r>
              <a:rPr lang="en-PH" sz="1400" dirty="0">
                <a:latin typeface="Bookman Old Style" panose="02050604050505020204" pitchFamily="18" charset="0"/>
              </a:rPr>
              <a:t>e</a:t>
            </a:r>
            <a:endParaRPr lang="en-US" sz="1400" dirty="0">
              <a:latin typeface="Bookman Old Style" panose="02050604050505020204" pitchFamily="18" charset="0"/>
            </a:endParaRPr>
          </a:p>
        </p:txBody>
      </p:sp>
      <p:sp>
        <p:nvSpPr>
          <p:cNvPr id="6" name="Rectangle 5">
            <a:hlinkClick r:id="rId9" action="ppaction://hlinksldjump"/>
            <a:extLst>
              <a:ext uri="{FF2B5EF4-FFF2-40B4-BE49-F238E27FC236}">
                <a16:creationId xmlns:a16="http://schemas.microsoft.com/office/drawing/2014/main" id="{D2960DEE-3705-0001-3BF5-DEEA49D1EFC5}"/>
              </a:ext>
            </a:extLst>
          </p:cNvPr>
          <p:cNvSpPr/>
          <p:nvPr/>
        </p:nvSpPr>
        <p:spPr>
          <a:xfrm>
            <a:off x="5750760" y="3561108"/>
            <a:ext cx="530185" cy="275077"/>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b="1" dirty="0">
                <a:solidFill>
                  <a:schemeClr val="bg1"/>
                </a:solidFill>
              </a:rPr>
              <a:t>OK</a:t>
            </a:r>
            <a:endParaRPr lang="en-US" b="1" dirty="0">
              <a:solidFill>
                <a:schemeClr val="bg1"/>
              </a:solidFill>
            </a:endParaRPr>
          </a:p>
        </p:txBody>
      </p:sp>
    </p:spTree>
    <p:extLst>
      <p:ext uri="{BB962C8B-B14F-4D97-AF65-F5344CB8AC3E}">
        <p14:creationId xmlns:p14="http://schemas.microsoft.com/office/powerpoint/2010/main" val="22975893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D56EAFF9-12E9-8C38-7718-524D180C319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chemeClr val="dk1"/>
          </a:soli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92151985-6110-F577-BC8F-2CA7B019C2AF}"/>
              </a:ext>
            </a:extLst>
          </p:cNvPr>
          <p:cNvSpPr/>
          <p:nvPr/>
        </p:nvSpPr>
        <p:spPr>
          <a:xfrm>
            <a:off x="2494887" y="447777"/>
            <a:ext cx="7097081" cy="5739968"/>
          </a:xfrm>
          <a:prstGeom prst="rect">
            <a:avLst/>
          </a:prstGeom>
          <a:solidFill>
            <a:srgbClr val="FF99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7" name="TextBox 16">
            <a:hlinkClick r:id="rId5" action="ppaction://hlinksldjump"/>
            <a:extLst>
              <a:ext uri="{FF2B5EF4-FFF2-40B4-BE49-F238E27FC236}">
                <a16:creationId xmlns:a16="http://schemas.microsoft.com/office/drawing/2014/main" id="{EDBB69D3-8F43-AFD8-6F30-D6DE737D9214}"/>
              </a:ext>
            </a:extLst>
          </p:cNvPr>
          <p:cNvSpPr txBox="1"/>
          <p:nvPr/>
        </p:nvSpPr>
        <p:spPr>
          <a:xfrm>
            <a:off x="6678941" y="5664987"/>
            <a:ext cx="1053796" cy="276999"/>
          </a:xfrm>
          <a:prstGeom prst="rect">
            <a:avLst/>
          </a:prstGeom>
          <a:solidFill>
            <a:srgbClr val="92D05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Add order</a:t>
            </a:r>
          </a:p>
        </p:txBody>
      </p:sp>
      <p:sp>
        <p:nvSpPr>
          <p:cNvPr id="29" name="TextBox 28">
            <a:extLst>
              <a:ext uri="{FF2B5EF4-FFF2-40B4-BE49-F238E27FC236}">
                <a16:creationId xmlns:a16="http://schemas.microsoft.com/office/drawing/2014/main" id="{8CD79448-AD79-C394-0DFE-A01F2291ABE1}"/>
              </a:ext>
            </a:extLst>
          </p:cNvPr>
          <p:cNvSpPr txBox="1"/>
          <p:nvPr/>
        </p:nvSpPr>
        <p:spPr>
          <a:xfrm>
            <a:off x="2494887" y="463794"/>
            <a:ext cx="7121470" cy="646331"/>
          </a:xfrm>
          <a:prstGeom prst="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8100000" scaled="1"/>
            <a:tileRect/>
          </a:gradFill>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PH" sz="3600" dirty="0">
                <a:latin typeface="Arial Black" panose="020B0A04020102020204" pitchFamily="34" charset="0"/>
              </a:rPr>
              <a:t>ORDER LIST</a:t>
            </a:r>
          </a:p>
        </p:txBody>
      </p:sp>
      <p:sp>
        <p:nvSpPr>
          <p:cNvPr id="32" name="TextBox 31">
            <a:hlinkClick r:id="rId6" action="ppaction://hlinksldjump"/>
            <a:extLst>
              <a:ext uri="{FF2B5EF4-FFF2-40B4-BE49-F238E27FC236}">
                <a16:creationId xmlns:a16="http://schemas.microsoft.com/office/drawing/2014/main" id="{20959A0A-6F2D-DD94-2885-29F8A3CC1AD6}"/>
              </a:ext>
            </a:extLst>
          </p:cNvPr>
          <p:cNvSpPr txBox="1"/>
          <p:nvPr/>
        </p:nvSpPr>
        <p:spPr>
          <a:xfrm>
            <a:off x="7856561" y="5664989"/>
            <a:ext cx="1130123" cy="276998"/>
          </a:xfrm>
          <a:prstGeom prst="rect">
            <a:avLst/>
          </a:prstGeom>
          <a:solidFill>
            <a:srgbClr val="FFC00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Check Out</a:t>
            </a:r>
          </a:p>
        </p:txBody>
      </p:sp>
      <p:pic>
        <p:nvPicPr>
          <p:cNvPr id="7" name="Picture 6" descr="A cup of chocolate milk tea&#10;&#10;Description automatically generated">
            <a:extLst>
              <a:ext uri="{FF2B5EF4-FFF2-40B4-BE49-F238E27FC236}">
                <a16:creationId xmlns:a16="http://schemas.microsoft.com/office/drawing/2014/main" id="{AC35D3AF-E15D-E858-4BBD-413CACE933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62670" y="1204093"/>
            <a:ext cx="1192798" cy="1116650"/>
          </a:xfrm>
          <a:prstGeom prst="rect">
            <a:avLst/>
          </a:prstGeom>
          <a:scene3d>
            <a:camera prst="orthographicFront"/>
            <a:lightRig rig="threePt" dir="t"/>
          </a:scene3d>
          <a:sp3d>
            <a:bevelT w="114300" prst="hardEdge"/>
          </a:sp3d>
        </p:spPr>
      </p:pic>
      <p:pic>
        <p:nvPicPr>
          <p:cNvPr id="6" name="Picture 5" descr="Two cups of ice tea with a mustache drawn on them&#10;&#10;Description automatically generated">
            <a:extLst>
              <a:ext uri="{FF2B5EF4-FFF2-40B4-BE49-F238E27FC236}">
                <a16:creationId xmlns:a16="http://schemas.microsoft.com/office/drawing/2014/main" id="{D114EB01-56C1-A204-77C9-4DF469D2DB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2670" y="3332168"/>
            <a:ext cx="1192798" cy="1065946"/>
          </a:xfrm>
          <a:prstGeom prst="rect">
            <a:avLst/>
          </a:prstGeom>
          <a:scene3d>
            <a:camera prst="orthographicFront"/>
            <a:lightRig rig="threePt" dir="t"/>
          </a:scene3d>
          <a:sp3d>
            <a:bevelT w="101600" prst="riblet"/>
          </a:sp3d>
        </p:spPr>
      </p:pic>
      <p:sp>
        <p:nvSpPr>
          <p:cNvPr id="8" name="Rectangle 7">
            <a:extLst>
              <a:ext uri="{FF2B5EF4-FFF2-40B4-BE49-F238E27FC236}">
                <a16:creationId xmlns:a16="http://schemas.microsoft.com/office/drawing/2014/main" id="{25E187F7-842D-177C-AF69-EFE9BCB5E48E}"/>
              </a:ext>
            </a:extLst>
          </p:cNvPr>
          <p:cNvSpPr/>
          <p:nvPr/>
        </p:nvSpPr>
        <p:spPr>
          <a:xfrm>
            <a:off x="4385109" y="1204093"/>
            <a:ext cx="3214571" cy="1904867"/>
          </a:xfrm>
          <a:prstGeom prst="rect">
            <a:avLst/>
          </a:prstGeom>
          <a:solidFill>
            <a:schemeClr val="accent2">
              <a:lumMod val="60000"/>
              <a:lumOff val="40000"/>
            </a:schemeClr>
          </a:solidFill>
          <a:effectLst>
            <a:glow rad="101600">
              <a:schemeClr val="accent2">
                <a:lumMod val="75000"/>
                <a:alpha val="6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Name:   SUPER CHOCO</a:t>
            </a:r>
          </a:p>
          <a:p>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Price:   </a:t>
            </a:r>
            <a:r>
              <a:rPr lang="en-US" sz="1600" b="1" dirty="0" err="1">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Php</a:t>
            </a:r>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49.00</a:t>
            </a: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Size:    22oz</a:t>
            </a: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Quantity:   2pcs</a:t>
            </a: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Sugar level:   50%</a:t>
            </a:r>
            <a:endParaRPr lang="en-US" sz="1600" b="1" dirty="0">
              <a:ln w="0"/>
              <a:effectLst>
                <a:outerShdw blurRad="38100" dist="19050" dir="2700000" algn="tl" rotWithShape="0">
                  <a:schemeClr val="dk1">
                    <a:alpha val="40000"/>
                  </a:schemeClr>
                </a:outerShdw>
              </a:effectLst>
              <a:latin typeface="Bookman Old Style" panose="02050604050505020204" pitchFamily="18" charset="0"/>
            </a:endParaRP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a:t>
            </a: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3" name="TextBox 2">
            <a:hlinkClick r:id="rId9" action="ppaction://hlinksldjump"/>
            <a:extLst>
              <a:ext uri="{FF2B5EF4-FFF2-40B4-BE49-F238E27FC236}">
                <a16:creationId xmlns:a16="http://schemas.microsoft.com/office/drawing/2014/main" id="{16D90954-3BCE-8D4D-F605-DE079495C665}"/>
              </a:ext>
            </a:extLst>
          </p:cNvPr>
          <p:cNvSpPr txBox="1"/>
          <p:nvPr/>
        </p:nvSpPr>
        <p:spPr>
          <a:xfrm>
            <a:off x="4453325" y="2738953"/>
            <a:ext cx="825642" cy="276999"/>
          </a:xfrm>
          <a:prstGeom prst="rect">
            <a:avLst/>
          </a:prstGeom>
          <a:solidFill>
            <a:srgbClr val="FF000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Cancel</a:t>
            </a:r>
          </a:p>
        </p:txBody>
      </p:sp>
      <p:sp>
        <p:nvSpPr>
          <p:cNvPr id="11" name="Rectangle 10">
            <a:extLst>
              <a:ext uri="{FF2B5EF4-FFF2-40B4-BE49-F238E27FC236}">
                <a16:creationId xmlns:a16="http://schemas.microsoft.com/office/drawing/2014/main" id="{DDAFC576-E7C7-7E41-81FD-5D3B96D5757D}"/>
              </a:ext>
            </a:extLst>
          </p:cNvPr>
          <p:cNvSpPr/>
          <p:nvPr/>
        </p:nvSpPr>
        <p:spPr>
          <a:xfrm>
            <a:off x="4385109" y="3317761"/>
            <a:ext cx="3214571" cy="1904867"/>
          </a:xfrm>
          <a:prstGeom prst="rect">
            <a:avLst/>
          </a:prstGeom>
          <a:solidFill>
            <a:schemeClr val="accent2">
              <a:lumMod val="60000"/>
              <a:lumOff val="40000"/>
            </a:schemeClr>
          </a:solidFill>
          <a:effectLst>
            <a:glow rad="101600">
              <a:schemeClr val="accent2">
                <a:lumMod val="75000"/>
                <a:alpha val="6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Name:   </a:t>
            </a:r>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OKINAWA</a:t>
            </a:r>
            <a:endPar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a:p>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Price:   </a:t>
            </a:r>
            <a:r>
              <a:rPr lang="en-US" sz="1600" b="1" dirty="0" err="1">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Php</a:t>
            </a:r>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39.00</a:t>
            </a: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Size:    16oz  </a:t>
            </a:r>
            <a:endParaRPr lang="en-US" sz="1600" b="1" cap="none" spc="0" dirty="0">
              <a:ln w="0"/>
              <a:solidFill>
                <a:schemeClr val="tx1"/>
              </a:solidFill>
              <a:effectLst>
                <a:outerShdw blurRad="38100" dist="19050" dir="2700000" algn="tl" rotWithShape="0">
                  <a:schemeClr val="dk1">
                    <a:alpha val="40000"/>
                  </a:schemeClr>
                </a:outerShdw>
              </a:effectLst>
              <a:highlight>
                <a:srgbClr val="00FF00"/>
              </a:highlight>
              <a:latin typeface="Bookman Old Style" panose="02050604050505020204" pitchFamily="18" charset="0"/>
            </a:endParaRP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Quantity:    2</a:t>
            </a:r>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pcs</a:t>
            </a:r>
            <a:endPar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Sugar level:  75%  </a:t>
            </a:r>
          </a:p>
          <a:p>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0" name="TextBox 9">
            <a:hlinkClick r:id="rId10" action="ppaction://hlinksldjump"/>
            <a:extLst>
              <a:ext uri="{FF2B5EF4-FFF2-40B4-BE49-F238E27FC236}">
                <a16:creationId xmlns:a16="http://schemas.microsoft.com/office/drawing/2014/main" id="{1A750868-6F64-EA2A-0A39-5194C78A7A8E}"/>
              </a:ext>
            </a:extLst>
          </p:cNvPr>
          <p:cNvSpPr txBox="1"/>
          <p:nvPr/>
        </p:nvSpPr>
        <p:spPr>
          <a:xfrm>
            <a:off x="4524445" y="4867028"/>
            <a:ext cx="825642" cy="276999"/>
          </a:xfrm>
          <a:prstGeom prst="rect">
            <a:avLst/>
          </a:prstGeom>
          <a:solidFill>
            <a:srgbClr val="FF000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Cancel</a:t>
            </a:r>
          </a:p>
        </p:txBody>
      </p:sp>
    </p:spTree>
    <p:extLst>
      <p:ext uri="{BB962C8B-B14F-4D97-AF65-F5344CB8AC3E}">
        <p14:creationId xmlns:p14="http://schemas.microsoft.com/office/powerpoint/2010/main" val="999086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C0A81-5406-00A9-E165-801419CF77DB}"/>
            </a:ext>
          </a:extLst>
        </p:cNvPr>
        <p:cNvGrpSpPr/>
        <p:nvPr/>
      </p:nvGrpSpPr>
      <p:grpSpPr>
        <a:xfrm>
          <a:off x="0" y="0"/>
          <a:ext cx="0" cy="0"/>
          <a:chOff x="0" y="0"/>
          <a:chExt cx="0" cy="0"/>
        </a:xfrm>
      </p:grpSpPr>
      <p:pic>
        <p:nvPicPr>
          <p:cNvPr id="15" name="Picture 2">
            <a:extLst>
              <a:ext uri="{FF2B5EF4-FFF2-40B4-BE49-F238E27FC236}">
                <a16:creationId xmlns:a16="http://schemas.microsoft.com/office/drawing/2014/main" id="{DA35DDB7-7CEC-DC4A-160F-A95051F4C23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chemeClr val="dk1"/>
          </a:soli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20EA79C1-1AB8-8359-DC69-51CA232D3B7D}"/>
              </a:ext>
            </a:extLst>
          </p:cNvPr>
          <p:cNvSpPr/>
          <p:nvPr/>
        </p:nvSpPr>
        <p:spPr>
          <a:xfrm>
            <a:off x="2494887" y="447777"/>
            <a:ext cx="7097081" cy="5739968"/>
          </a:xfrm>
          <a:prstGeom prst="rect">
            <a:avLst/>
          </a:prstGeom>
          <a:solidFill>
            <a:srgbClr val="FF99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7" name="TextBox 16">
            <a:hlinkClick r:id="rId5" action="ppaction://hlinksldjump"/>
            <a:extLst>
              <a:ext uri="{FF2B5EF4-FFF2-40B4-BE49-F238E27FC236}">
                <a16:creationId xmlns:a16="http://schemas.microsoft.com/office/drawing/2014/main" id="{5D7ABAC2-2E31-F5E8-C862-F1C44DCD3F28}"/>
              </a:ext>
            </a:extLst>
          </p:cNvPr>
          <p:cNvSpPr txBox="1"/>
          <p:nvPr/>
        </p:nvSpPr>
        <p:spPr>
          <a:xfrm>
            <a:off x="6678941" y="5664987"/>
            <a:ext cx="1053796" cy="276999"/>
          </a:xfrm>
          <a:prstGeom prst="rect">
            <a:avLst/>
          </a:prstGeom>
          <a:solidFill>
            <a:srgbClr val="92D05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Add order</a:t>
            </a:r>
          </a:p>
        </p:txBody>
      </p:sp>
      <p:sp>
        <p:nvSpPr>
          <p:cNvPr id="29" name="TextBox 28">
            <a:extLst>
              <a:ext uri="{FF2B5EF4-FFF2-40B4-BE49-F238E27FC236}">
                <a16:creationId xmlns:a16="http://schemas.microsoft.com/office/drawing/2014/main" id="{A2FDA857-ED59-2DA5-78FF-31FD0742C579}"/>
              </a:ext>
            </a:extLst>
          </p:cNvPr>
          <p:cNvSpPr txBox="1"/>
          <p:nvPr/>
        </p:nvSpPr>
        <p:spPr>
          <a:xfrm>
            <a:off x="2494887" y="463794"/>
            <a:ext cx="7121470" cy="646331"/>
          </a:xfrm>
          <a:prstGeom prst="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8100000" scaled="1"/>
            <a:tileRect/>
          </a:gradFill>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PH" sz="3600" dirty="0">
                <a:latin typeface="Arial Black" panose="020B0A04020102020204" pitchFamily="34" charset="0"/>
              </a:rPr>
              <a:t>ORDER LIST</a:t>
            </a:r>
          </a:p>
        </p:txBody>
      </p:sp>
      <p:sp>
        <p:nvSpPr>
          <p:cNvPr id="32" name="TextBox 31">
            <a:hlinkClick r:id="rId6" action="ppaction://hlinksldjump"/>
            <a:extLst>
              <a:ext uri="{FF2B5EF4-FFF2-40B4-BE49-F238E27FC236}">
                <a16:creationId xmlns:a16="http://schemas.microsoft.com/office/drawing/2014/main" id="{CEE8641E-F858-51B9-5DCB-AC15CCDAF039}"/>
              </a:ext>
            </a:extLst>
          </p:cNvPr>
          <p:cNvSpPr txBox="1"/>
          <p:nvPr/>
        </p:nvSpPr>
        <p:spPr>
          <a:xfrm>
            <a:off x="7856561" y="5664989"/>
            <a:ext cx="1130123" cy="276998"/>
          </a:xfrm>
          <a:prstGeom prst="rect">
            <a:avLst/>
          </a:prstGeom>
          <a:solidFill>
            <a:srgbClr val="FFC00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Check Out</a:t>
            </a:r>
          </a:p>
        </p:txBody>
      </p:sp>
      <p:pic>
        <p:nvPicPr>
          <p:cNvPr id="7" name="Picture 6" descr="A cup of chocolate milk tea&#10;&#10;Description automatically generated">
            <a:extLst>
              <a:ext uri="{FF2B5EF4-FFF2-40B4-BE49-F238E27FC236}">
                <a16:creationId xmlns:a16="http://schemas.microsoft.com/office/drawing/2014/main" id="{04CD8DC2-B9DE-F649-DFBD-16CE5F563C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62670" y="1204093"/>
            <a:ext cx="1192798" cy="1116650"/>
          </a:xfrm>
          <a:prstGeom prst="rect">
            <a:avLst/>
          </a:prstGeom>
          <a:scene3d>
            <a:camera prst="orthographicFront"/>
            <a:lightRig rig="threePt" dir="t"/>
          </a:scene3d>
          <a:sp3d>
            <a:bevelT w="114300" prst="hardEdge"/>
          </a:sp3d>
        </p:spPr>
      </p:pic>
      <p:pic>
        <p:nvPicPr>
          <p:cNvPr id="6" name="Picture 5" descr="Two cups of ice tea with a mustache drawn on them&#10;&#10;Description automatically generated">
            <a:extLst>
              <a:ext uri="{FF2B5EF4-FFF2-40B4-BE49-F238E27FC236}">
                <a16:creationId xmlns:a16="http://schemas.microsoft.com/office/drawing/2014/main" id="{204297C6-84B9-EF0F-AF0D-2BA33B02EB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2670" y="3332168"/>
            <a:ext cx="1192798" cy="1065946"/>
          </a:xfrm>
          <a:prstGeom prst="rect">
            <a:avLst/>
          </a:prstGeom>
          <a:scene3d>
            <a:camera prst="orthographicFront"/>
            <a:lightRig rig="threePt" dir="t"/>
          </a:scene3d>
          <a:sp3d>
            <a:bevelT w="101600" prst="riblet"/>
          </a:sp3d>
        </p:spPr>
      </p:pic>
      <p:sp>
        <p:nvSpPr>
          <p:cNvPr id="8" name="Rectangle 7">
            <a:extLst>
              <a:ext uri="{FF2B5EF4-FFF2-40B4-BE49-F238E27FC236}">
                <a16:creationId xmlns:a16="http://schemas.microsoft.com/office/drawing/2014/main" id="{4435CFCC-ADE9-03CA-29D7-5EB5D2DE69A6}"/>
              </a:ext>
            </a:extLst>
          </p:cNvPr>
          <p:cNvSpPr/>
          <p:nvPr/>
        </p:nvSpPr>
        <p:spPr>
          <a:xfrm>
            <a:off x="4385109" y="1204093"/>
            <a:ext cx="3214571" cy="1904867"/>
          </a:xfrm>
          <a:prstGeom prst="rect">
            <a:avLst/>
          </a:prstGeom>
          <a:solidFill>
            <a:schemeClr val="accent2">
              <a:lumMod val="60000"/>
              <a:lumOff val="40000"/>
            </a:schemeClr>
          </a:solidFill>
          <a:effectLst>
            <a:glow rad="101600">
              <a:schemeClr val="accent2">
                <a:lumMod val="75000"/>
                <a:alpha val="6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Name:   SUPER CHOCO</a:t>
            </a:r>
          </a:p>
          <a:p>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Price:   </a:t>
            </a:r>
            <a:r>
              <a:rPr lang="en-US" sz="1600" b="1" dirty="0" err="1">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Php</a:t>
            </a:r>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49.00</a:t>
            </a: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Size:    22oz</a:t>
            </a: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Quantity:   2pcs</a:t>
            </a: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Sugar level:   50%</a:t>
            </a:r>
            <a:endParaRPr lang="en-US" sz="1600" b="1" dirty="0">
              <a:ln w="0"/>
              <a:effectLst>
                <a:outerShdw blurRad="38100" dist="19050" dir="2700000" algn="tl" rotWithShape="0">
                  <a:schemeClr val="dk1">
                    <a:alpha val="40000"/>
                  </a:schemeClr>
                </a:outerShdw>
              </a:effectLst>
              <a:latin typeface="Bookman Old Style" panose="02050604050505020204" pitchFamily="18" charset="0"/>
            </a:endParaRP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a:t>
            </a: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3" name="TextBox 2">
            <a:hlinkClick r:id="rId9" action="ppaction://hlinksldjump"/>
            <a:extLst>
              <a:ext uri="{FF2B5EF4-FFF2-40B4-BE49-F238E27FC236}">
                <a16:creationId xmlns:a16="http://schemas.microsoft.com/office/drawing/2014/main" id="{AB778263-07E0-029F-DB68-64E81B8C3E35}"/>
              </a:ext>
            </a:extLst>
          </p:cNvPr>
          <p:cNvSpPr txBox="1"/>
          <p:nvPr/>
        </p:nvSpPr>
        <p:spPr>
          <a:xfrm>
            <a:off x="4453325" y="2738953"/>
            <a:ext cx="825642" cy="276999"/>
          </a:xfrm>
          <a:prstGeom prst="rect">
            <a:avLst/>
          </a:prstGeom>
          <a:solidFill>
            <a:srgbClr val="FF000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Cancel</a:t>
            </a:r>
          </a:p>
        </p:txBody>
      </p:sp>
      <p:sp>
        <p:nvSpPr>
          <p:cNvPr id="11" name="Rectangle 10">
            <a:extLst>
              <a:ext uri="{FF2B5EF4-FFF2-40B4-BE49-F238E27FC236}">
                <a16:creationId xmlns:a16="http://schemas.microsoft.com/office/drawing/2014/main" id="{E6CA0A51-F244-AF06-1D01-9BE2E2B1B444}"/>
              </a:ext>
            </a:extLst>
          </p:cNvPr>
          <p:cNvSpPr/>
          <p:nvPr/>
        </p:nvSpPr>
        <p:spPr>
          <a:xfrm>
            <a:off x="4385109" y="3317761"/>
            <a:ext cx="3214571" cy="1904867"/>
          </a:xfrm>
          <a:prstGeom prst="rect">
            <a:avLst/>
          </a:prstGeom>
          <a:solidFill>
            <a:schemeClr val="accent2">
              <a:lumMod val="60000"/>
              <a:lumOff val="40000"/>
            </a:schemeClr>
          </a:solidFill>
          <a:effectLst>
            <a:glow rad="101600">
              <a:schemeClr val="accent2">
                <a:lumMod val="75000"/>
                <a:alpha val="6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Name:   </a:t>
            </a:r>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OKINAWA</a:t>
            </a:r>
            <a:endPar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a:p>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Price:   </a:t>
            </a:r>
            <a:r>
              <a:rPr lang="en-US" sz="1600" b="1" dirty="0" err="1">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Php</a:t>
            </a:r>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39.00</a:t>
            </a: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Size:    16oz  </a:t>
            </a:r>
            <a:endParaRPr lang="en-US" sz="1600" b="1" cap="none" spc="0" dirty="0">
              <a:ln w="0"/>
              <a:solidFill>
                <a:schemeClr val="tx1"/>
              </a:solidFill>
              <a:effectLst>
                <a:outerShdw blurRad="38100" dist="19050" dir="2700000" algn="tl" rotWithShape="0">
                  <a:schemeClr val="dk1">
                    <a:alpha val="40000"/>
                  </a:schemeClr>
                </a:outerShdw>
              </a:effectLst>
              <a:highlight>
                <a:srgbClr val="00FF00"/>
              </a:highlight>
              <a:latin typeface="Bookman Old Style" panose="02050604050505020204" pitchFamily="18" charset="0"/>
            </a:endParaRP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Quantity:    2</a:t>
            </a:r>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pcs</a:t>
            </a:r>
            <a:endPar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Sugar level:  75%  </a:t>
            </a:r>
          </a:p>
          <a:p>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0" name="TextBox 9">
            <a:hlinkClick r:id="rId10" action="ppaction://hlinksldjump"/>
            <a:extLst>
              <a:ext uri="{FF2B5EF4-FFF2-40B4-BE49-F238E27FC236}">
                <a16:creationId xmlns:a16="http://schemas.microsoft.com/office/drawing/2014/main" id="{F4CB89E9-FA91-4EC1-282C-FDB102A6EF4E}"/>
              </a:ext>
            </a:extLst>
          </p:cNvPr>
          <p:cNvSpPr txBox="1"/>
          <p:nvPr/>
        </p:nvSpPr>
        <p:spPr>
          <a:xfrm>
            <a:off x="4524445" y="4867028"/>
            <a:ext cx="825642" cy="276999"/>
          </a:xfrm>
          <a:prstGeom prst="rect">
            <a:avLst/>
          </a:prstGeom>
          <a:solidFill>
            <a:srgbClr val="FF000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Cancel</a:t>
            </a:r>
          </a:p>
        </p:txBody>
      </p:sp>
    </p:spTree>
    <p:extLst>
      <p:ext uri="{BB962C8B-B14F-4D97-AF65-F5344CB8AC3E}">
        <p14:creationId xmlns:p14="http://schemas.microsoft.com/office/powerpoint/2010/main" val="36547629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23FBF-E13A-E20E-8128-096D1F2D4CEF}"/>
            </a:ext>
          </a:extLst>
        </p:cNvPr>
        <p:cNvGrpSpPr/>
        <p:nvPr/>
      </p:nvGrpSpPr>
      <p:grpSpPr>
        <a:xfrm>
          <a:off x="0" y="0"/>
          <a:ext cx="0" cy="0"/>
          <a:chOff x="0" y="0"/>
          <a:chExt cx="0" cy="0"/>
        </a:xfrm>
      </p:grpSpPr>
      <p:pic>
        <p:nvPicPr>
          <p:cNvPr id="15" name="Picture 2">
            <a:extLst>
              <a:ext uri="{FF2B5EF4-FFF2-40B4-BE49-F238E27FC236}">
                <a16:creationId xmlns:a16="http://schemas.microsoft.com/office/drawing/2014/main" id="{EDFCDF4D-801D-05D3-9B74-D5ADFA9AB91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chemeClr val="dk1"/>
          </a:soli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B34B33A3-94E8-C0EB-3D5E-FB9FB9A0AEC1}"/>
              </a:ext>
            </a:extLst>
          </p:cNvPr>
          <p:cNvSpPr/>
          <p:nvPr/>
        </p:nvSpPr>
        <p:spPr>
          <a:xfrm>
            <a:off x="2494887" y="447777"/>
            <a:ext cx="7097081" cy="5739968"/>
          </a:xfrm>
          <a:prstGeom prst="rect">
            <a:avLst/>
          </a:prstGeom>
          <a:solidFill>
            <a:srgbClr val="FF99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7" name="TextBox 16">
            <a:hlinkClick r:id="rId5" action="ppaction://hlinksldjump"/>
            <a:extLst>
              <a:ext uri="{FF2B5EF4-FFF2-40B4-BE49-F238E27FC236}">
                <a16:creationId xmlns:a16="http://schemas.microsoft.com/office/drawing/2014/main" id="{37B4CFD0-13B2-BB18-11BF-B5D01A5F03B9}"/>
              </a:ext>
            </a:extLst>
          </p:cNvPr>
          <p:cNvSpPr txBox="1"/>
          <p:nvPr/>
        </p:nvSpPr>
        <p:spPr>
          <a:xfrm>
            <a:off x="6678941" y="5664987"/>
            <a:ext cx="1053796" cy="276999"/>
          </a:xfrm>
          <a:prstGeom prst="rect">
            <a:avLst/>
          </a:prstGeom>
          <a:solidFill>
            <a:srgbClr val="92D05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Add order</a:t>
            </a:r>
          </a:p>
        </p:txBody>
      </p:sp>
      <p:sp>
        <p:nvSpPr>
          <p:cNvPr id="29" name="TextBox 28">
            <a:extLst>
              <a:ext uri="{FF2B5EF4-FFF2-40B4-BE49-F238E27FC236}">
                <a16:creationId xmlns:a16="http://schemas.microsoft.com/office/drawing/2014/main" id="{35ABD28D-CA70-2D52-242F-D0F32763AB91}"/>
              </a:ext>
            </a:extLst>
          </p:cNvPr>
          <p:cNvSpPr txBox="1"/>
          <p:nvPr/>
        </p:nvSpPr>
        <p:spPr>
          <a:xfrm>
            <a:off x="2494887" y="463794"/>
            <a:ext cx="7121470" cy="646331"/>
          </a:xfrm>
          <a:prstGeom prst="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8100000" scaled="1"/>
            <a:tileRect/>
          </a:gradFill>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PH" sz="3600" dirty="0">
                <a:latin typeface="Arial Black" panose="020B0A04020102020204" pitchFamily="34" charset="0"/>
              </a:rPr>
              <a:t>ORDER LIST</a:t>
            </a:r>
          </a:p>
        </p:txBody>
      </p:sp>
      <p:sp>
        <p:nvSpPr>
          <p:cNvPr id="32" name="TextBox 31">
            <a:hlinkClick r:id="rId6" action="ppaction://hlinksldjump"/>
            <a:extLst>
              <a:ext uri="{FF2B5EF4-FFF2-40B4-BE49-F238E27FC236}">
                <a16:creationId xmlns:a16="http://schemas.microsoft.com/office/drawing/2014/main" id="{1F6C4979-6467-8D4A-7FCA-391ADC0BE67E}"/>
              </a:ext>
            </a:extLst>
          </p:cNvPr>
          <p:cNvSpPr txBox="1"/>
          <p:nvPr/>
        </p:nvSpPr>
        <p:spPr>
          <a:xfrm>
            <a:off x="7856561" y="5664989"/>
            <a:ext cx="1130123" cy="276998"/>
          </a:xfrm>
          <a:prstGeom prst="rect">
            <a:avLst/>
          </a:prstGeom>
          <a:solidFill>
            <a:srgbClr val="FFC00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Check Out</a:t>
            </a:r>
          </a:p>
        </p:txBody>
      </p:sp>
      <p:pic>
        <p:nvPicPr>
          <p:cNvPr id="7" name="Picture 6" descr="A cup of chocolate milk tea&#10;&#10;Description automatically generated">
            <a:extLst>
              <a:ext uri="{FF2B5EF4-FFF2-40B4-BE49-F238E27FC236}">
                <a16:creationId xmlns:a16="http://schemas.microsoft.com/office/drawing/2014/main" id="{5E6B1F5E-9BBA-BB26-A68F-7B3DEFFD5C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62670" y="1204093"/>
            <a:ext cx="1192798" cy="1116650"/>
          </a:xfrm>
          <a:prstGeom prst="rect">
            <a:avLst/>
          </a:prstGeom>
          <a:scene3d>
            <a:camera prst="orthographicFront"/>
            <a:lightRig rig="threePt" dir="t"/>
          </a:scene3d>
          <a:sp3d>
            <a:bevelT w="114300" prst="hardEdge"/>
          </a:sp3d>
        </p:spPr>
      </p:pic>
      <p:pic>
        <p:nvPicPr>
          <p:cNvPr id="6" name="Picture 5" descr="Two cups of ice tea with a mustache drawn on them&#10;&#10;Description automatically generated">
            <a:extLst>
              <a:ext uri="{FF2B5EF4-FFF2-40B4-BE49-F238E27FC236}">
                <a16:creationId xmlns:a16="http://schemas.microsoft.com/office/drawing/2014/main" id="{22532C13-9FB9-1D40-7234-B573C00ED8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2670" y="3332168"/>
            <a:ext cx="1192798" cy="1065946"/>
          </a:xfrm>
          <a:prstGeom prst="rect">
            <a:avLst/>
          </a:prstGeom>
          <a:scene3d>
            <a:camera prst="orthographicFront"/>
            <a:lightRig rig="threePt" dir="t"/>
          </a:scene3d>
          <a:sp3d>
            <a:bevelT w="101600" prst="riblet"/>
          </a:sp3d>
        </p:spPr>
      </p:pic>
      <p:sp>
        <p:nvSpPr>
          <p:cNvPr id="8" name="Rectangle 7">
            <a:extLst>
              <a:ext uri="{FF2B5EF4-FFF2-40B4-BE49-F238E27FC236}">
                <a16:creationId xmlns:a16="http://schemas.microsoft.com/office/drawing/2014/main" id="{FEE352FC-5C87-B2BF-0C34-29A5EDE764D6}"/>
              </a:ext>
            </a:extLst>
          </p:cNvPr>
          <p:cNvSpPr/>
          <p:nvPr/>
        </p:nvSpPr>
        <p:spPr>
          <a:xfrm>
            <a:off x="4385109" y="1204093"/>
            <a:ext cx="3214571" cy="1904867"/>
          </a:xfrm>
          <a:prstGeom prst="rect">
            <a:avLst/>
          </a:prstGeom>
          <a:solidFill>
            <a:schemeClr val="accent2">
              <a:lumMod val="60000"/>
              <a:lumOff val="40000"/>
            </a:schemeClr>
          </a:solidFill>
          <a:effectLst>
            <a:glow rad="101600">
              <a:schemeClr val="accent2">
                <a:lumMod val="75000"/>
                <a:alpha val="6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Name:   SUPER CHOCO</a:t>
            </a:r>
          </a:p>
          <a:p>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Price:   </a:t>
            </a:r>
            <a:r>
              <a:rPr lang="en-US" sz="1600" b="1" dirty="0" err="1">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Php</a:t>
            </a:r>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49.00</a:t>
            </a: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Size:    22oz</a:t>
            </a: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Quantity:   2pcs</a:t>
            </a: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Sugar level:   50%</a:t>
            </a:r>
            <a:endParaRPr lang="en-US" sz="1600" b="1" dirty="0">
              <a:ln w="0"/>
              <a:effectLst>
                <a:outerShdw blurRad="38100" dist="19050" dir="2700000" algn="tl" rotWithShape="0">
                  <a:schemeClr val="dk1">
                    <a:alpha val="40000"/>
                  </a:schemeClr>
                </a:outerShdw>
              </a:effectLst>
              <a:latin typeface="Bookman Old Style" panose="02050604050505020204" pitchFamily="18" charset="0"/>
            </a:endParaRP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a:t>
            </a: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3" name="TextBox 2">
            <a:hlinkClick r:id="rId9" action="ppaction://hlinksldjump"/>
            <a:extLst>
              <a:ext uri="{FF2B5EF4-FFF2-40B4-BE49-F238E27FC236}">
                <a16:creationId xmlns:a16="http://schemas.microsoft.com/office/drawing/2014/main" id="{E95B64E3-A8DF-E7FD-3A4B-64A85F3F2853}"/>
              </a:ext>
            </a:extLst>
          </p:cNvPr>
          <p:cNvSpPr txBox="1"/>
          <p:nvPr/>
        </p:nvSpPr>
        <p:spPr>
          <a:xfrm>
            <a:off x="4453325" y="2738953"/>
            <a:ext cx="825642" cy="276999"/>
          </a:xfrm>
          <a:prstGeom prst="rect">
            <a:avLst/>
          </a:prstGeom>
          <a:solidFill>
            <a:srgbClr val="FF000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Cancel</a:t>
            </a:r>
          </a:p>
        </p:txBody>
      </p:sp>
      <p:sp>
        <p:nvSpPr>
          <p:cNvPr id="11" name="Rectangle 10">
            <a:extLst>
              <a:ext uri="{FF2B5EF4-FFF2-40B4-BE49-F238E27FC236}">
                <a16:creationId xmlns:a16="http://schemas.microsoft.com/office/drawing/2014/main" id="{13196331-79DA-A796-42C0-7BF8659AD2F5}"/>
              </a:ext>
            </a:extLst>
          </p:cNvPr>
          <p:cNvSpPr/>
          <p:nvPr/>
        </p:nvSpPr>
        <p:spPr>
          <a:xfrm>
            <a:off x="4385109" y="3317761"/>
            <a:ext cx="3214571" cy="1904867"/>
          </a:xfrm>
          <a:prstGeom prst="rect">
            <a:avLst/>
          </a:prstGeom>
          <a:solidFill>
            <a:schemeClr val="accent2">
              <a:lumMod val="60000"/>
              <a:lumOff val="40000"/>
            </a:schemeClr>
          </a:solidFill>
          <a:effectLst>
            <a:glow rad="101600">
              <a:schemeClr val="accent2">
                <a:lumMod val="75000"/>
                <a:alpha val="6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Name:   </a:t>
            </a:r>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OKINAWA</a:t>
            </a:r>
            <a:endPar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a:p>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Price:   </a:t>
            </a:r>
            <a:r>
              <a:rPr lang="en-US" sz="1600" b="1" dirty="0" err="1">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Php</a:t>
            </a:r>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39.00</a:t>
            </a: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Size:    16oz  </a:t>
            </a:r>
            <a:endParaRPr lang="en-US" sz="1600" b="1" cap="none" spc="0" dirty="0">
              <a:ln w="0"/>
              <a:solidFill>
                <a:schemeClr val="tx1"/>
              </a:solidFill>
              <a:effectLst>
                <a:outerShdw blurRad="38100" dist="19050" dir="2700000" algn="tl" rotWithShape="0">
                  <a:schemeClr val="dk1">
                    <a:alpha val="40000"/>
                  </a:schemeClr>
                </a:outerShdw>
              </a:effectLst>
              <a:highlight>
                <a:srgbClr val="00FF00"/>
              </a:highlight>
              <a:latin typeface="Bookman Old Style" panose="02050604050505020204" pitchFamily="18" charset="0"/>
            </a:endParaRP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Quantity:    2</a:t>
            </a:r>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pcs</a:t>
            </a:r>
            <a:endPar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Sugar level:  75%  </a:t>
            </a:r>
          </a:p>
          <a:p>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0" name="TextBox 9">
            <a:hlinkClick r:id="rId10" action="ppaction://hlinksldjump"/>
            <a:extLst>
              <a:ext uri="{FF2B5EF4-FFF2-40B4-BE49-F238E27FC236}">
                <a16:creationId xmlns:a16="http://schemas.microsoft.com/office/drawing/2014/main" id="{BF8C229F-2813-1B0F-9758-0A014E4309DB}"/>
              </a:ext>
            </a:extLst>
          </p:cNvPr>
          <p:cNvSpPr txBox="1"/>
          <p:nvPr/>
        </p:nvSpPr>
        <p:spPr>
          <a:xfrm>
            <a:off x="4524445" y="4867028"/>
            <a:ext cx="825642" cy="276999"/>
          </a:xfrm>
          <a:prstGeom prst="rect">
            <a:avLst/>
          </a:prstGeom>
          <a:solidFill>
            <a:srgbClr val="FF000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Cancel</a:t>
            </a:r>
          </a:p>
        </p:txBody>
      </p:sp>
      <p:sp>
        <p:nvSpPr>
          <p:cNvPr id="2" name="Rectangle 1">
            <a:extLst>
              <a:ext uri="{FF2B5EF4-FFF2-40B4-BE49-F238E27FC236}">
                <a16:creationId xmlns:a16="http://schemas.microsoft.com/office/drawing/2014/main" id="{C2E94A56-215C-1070-7826-706D3CEA5C40}"/>
              </a:ext>
            </a:extLst>
          </p:cNvPr>
          <p:cNvSpPr/>
          <p:nvPr/>
        </p:nvSpPr>
        <p:spPr>
          <a:xfrm>
            <a:off x="3800675" y="2624371"/>
            <a:ext cx="4385187" cy="130517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dirty="0">
                <a:solidFill>
                  <a:sysClr val="windowText" lastClr="000000"/>
                </a:solidFill>
                <a:latin typeface="Bookman Old Style" panose="02050604050505020204" pitchFamily="18" charset="0"/>
              </a:rPr>
              <a:t>Are you sure you want to cancel ?</a:t>
            </a:r>
            <a:r>
              <a:rPr lang="en-PH" sz="1400" dirty="0">
                <a:latin typeface="Bookman Old Style" panose="02050604050505020204" pitchFamily="18" charset="0"/>
              </a:rPr>
              <a:t>e</a:t>
            </a:r>
            <a:endParaRPr lang="en-US" sz="1400" dirty="0">
              <a:latin typeface="Bookman Old Style" panose="02050604050505020204" pitchFamily="18" charset="0"/>
            </a:endParaRPr>
          </a:p>
        </p:txBody>
      </p:sp>
      <p:sp>
        <p:nvSpPr>
          <p:cNvPr id="4" name="TextBox 3">
            <a:hlinkClick r:id="rId11" action="ppaction://hlinksldjump"/>
            <a:extLst>
              <a:ext uri="{FF2B5EF4-FFF2-40B4-BE49-F238E27FC236}">
                <a16:creationId xmlns:a16="http://schemas.microsoft.com/office/drawing/2014/main" id="{28EE2CEE-3DB5-79B7-C06C-77F8E845D25E}"/>
              </a:ext>
            </a:extLst>
          </p:cNvPr>
          <p:cNvSpPr txBox="1"/>
          <p:nvPr/>
        </p:nvSpPr>
        <p:spPr>
          <a:xfrm>
            <a:off x="6291630" y="3478500"/>
            <a:ext cx="1053796" cy="276999"/>
          </a:xfrm>
          <a:prstGeom prst="rect">
            <a:avLst/>
          </a:prstGeom>
          <a:solidFill>
            <a:srgbClr val="FF0000"/>
          </a:solidFill>
          <a:scene3d>
            <a:camera prst="orthographicFront"/>
            <a:lightRig rig="threePt" dir="t"/>
          </a:scene3d>
          <a:sp3d>
            <a:bevelT/>
          </a:sp3d>
        </p:spPr>
        <p:txBody>
          <a:bodyPr wrap="square" rtlCol="0">
            <a:spAutoFit/>
          </a:bodyPr>
          <a:lstStyle/>
          <a:p>
            <a:pPr algn="ctr"/>
            <a:r>
              <a:rPr lang="en-PH" sz="1200" b="1" dirty="0">
                <a:latin typeface="Arial Black" panose="020B0A04020102020204" pitchFamily="34" charset="0"/>
              </a:rPr>
              <a:t>No </a:t>
            </a:r>
          </a:p>
        </p:txBody>
      </p:sp>
      <p:sp>
        <p:nvSpPr>
          <p:cNvPr id="9" name="TextBox 8">
            <a:hlinkClick r:id="rId12" action="ppaction://hlinksldjump"/>
            <a:extLst>
              <a:ext uri="{FF2B5EF4-FFF2-40B4-BE49-F238E27FC236}">
                <a16:creationId xmlns:a16="http://schemas.microsoft.com/office/drawing/2014/main" id="{0D509AFE-6F70-66B3-C134-C7EEFFD64136}"/>
              </a:ext>
            </a:extLst>
          </p:cNvPr>
          <p:cNvSpPr txBox="1"/>
          <p:nvPr/>
        </p:nvSpPr>
        <p:spPr>
          <a:xfrm>
            <a:off x="4577081" y="3478500"/>
            <a:ext cx="1053796" cy="276999"/>
          </a:xfrm>
          <a:prstGeom prst="rect">
            <a:avLst/>
          </a:prstGeom>
          <a:solidFill>
            <a:srgbClr val="00B0F0"/>
          </a:solidFill>
          <a:scene3d>
            <a:camera prst="orthographicFront"/>
            <a:lightRig rig="threePt" dir="t"/>
          </a:scene3d>
          <a:sp3d>
            <a:bevelT/>
          </a:sp3d>
        </p:spPr>
        <p:txBody>
          <a:bodyPr wrap="square" rtlCol="0">
            <a:spAutoFit/>
          </a:bodyPr>
          <a:lstStyle/>
          <a:p>
            <a:pPr algn="ctr"/>
            <a:r>
              <a:rPr lang="en-PH" sz="1200" b="1" dirty="0">
                <a:latin typeface="Arial Black" panose="020B0A04020102020204" pitchFamily="34" charset="0"/>
              </a:rPr>
              <a:t>Yes</a:t>
            </a:r>
          </a:p>
        </p:txBody>
      </p:sp>
    </p:spTree>
    <p:extLst>
      <p:ext uri="{BB962C8B-B14F-4D97-AF65-F5344CB8AC3E}">
        <p14:creationId xmlns:p14="http://schemas.microsoft.com/office/powerpoint/2010/main" val="12293447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226DD-7DD3-372B-CA30-1CB8C547AE3F}"/>
            </a:ext>
          </a:extLst>
        </p:cNvPr>
        <p:cNvGrpSpPr/>
        <p:nvPr/>
      </p:nvGrpSpPr>
      <p:grpSpPr>
        <a:xfrm>
          <a:off x="0" y="0"/>
          <a:ext cx="0" cy="0"/>
          <a:chOff x="0" y="0"/>
          <a:chExt cx="0" cy="0"/>
        </a:xfrm>
      </p:grpSpPr>
      <p:pic>
        <p:nvPicPr>
          <p:cNvPr id="15" name="Picture 2">
            <a:extLst>
              <a:ext uri="{FF2B5EF4-FFF2-40B4-BE49-F238E27FC236}">
                <a16:creationId xmlns:a16="http://schemas.microsoft.com/office/drawing/2014/main" id="{64407CD1-4B0F-D89F-61A2-116DA72865B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chemeClr val="dk1"/>
          </a:soli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51F59A48-EC4B-FE58-F661-20AD30B970ED}"/>
              </a:ext>
            </a:extLst>
          </p:cNvPr>
          <p:cNvSpPr/>
          <p:nvPr/>
        </p:nvSpPr>
        <p:spPr>
          <a:xfrm>
            <a:off x="2494887" y="447777"/>
            <a:ext cx="7097081" cy="5739968"/>
          </a:xfrm>
          <a:prstGeom prst="rect">
            <a:avLst/>
          </a:prstGeom>
          <a:solidFill>
            <a:srgbClr val="FF99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7" name="TextBox 16">
            <a:hlinkClick r:id="rId5" action="ppaction://hlinksldjump"/>
            <a:extLst>
              <a:ext uri="{FF2B5EF4-FFF2-40B4-BE49-F238E27FC236}">
                <a16:creationId xmlns:a16="http://schemas.microsoft.com/office/drawing/2014/main" id="{2CCAFBA2-4060-4880-3DF4-35B6CC6C48F7}"/>
              </a:ext>
            </a:extLst>
          </p:cNvPr>
          <p:cNvSpPr txBox="1"/>
          <p:nvPr/>
        </p:nvSpPr>
        <p:spPr>
          <a:xfrm>
            <a:off x="6678941" y="5664987"/>
            <a:ext cx="1053796" cy="276999"/>
          </a:xfrm>
          <a:prstGeom prst="rect">
            <a:avLst/>
          </a:prstGeom>
          <a:solidFill>
            <a:srgbClr val="92D05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Add order</a:t>
            </a:r>
          </a:p>
        </p:txBody>
      </p:sp>
      <p:sp>
        <p:nvSpPr>
          <p:cNvPr id="29" name="TextBox 28">
            <a:extLst>
              <a:ext uri="{FF2B5EF4-FFF2-40B4-BE49-F238E27FC236}">
                <a16:creationId xmlns:a16="http://schemas.microsoft.com/office/drawing/2014/main" id="{A83A8844-A17B-25F9-1677-AE3B7D51667E}"/>
              </a:ext>
            </a:extLst>
          </p:cNvPr>
          <p:cNvSpPr txBox="1"/>
          <p:nvPr/>
        </p:nvSpPr>
        <p:spPr>
          <a:xfrm>
            <a:off x="2494887" y="463794"/>
            <a:ext cx="7121470" cy="646331"/>
          </a:xfrm>
          <a:prstGeom prst="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8100000" scaled="1"/>
            <a:tileRect/>
          </a:gradFill>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PH" sz="3600" dirty="0">
                <a:latin typeface="Arial Black" panose="020B0A04020102020204" pitchFamily="34" charset="0"/>
              </a:rPr>
              <a:t>ORDER LIST</a:t>
            </a:r>
          </a:p>
        </p:txBody>
      </p:sp>
      <p:sp>
        <p:nvSpPr>
          <p:cNvPr id="32" name="TextBox 31">
            <a:hlinkClick r:id="rId6" action="ppaction://hlinksldjump"/>
            <a:extLst>
              <a:ext uri="{FF2B5EF4-FFF2-40B4-BE49-F238E27FC236}">
                <a16:creationId xmlns:a16="http://schemas.microsoft.com/office/drawing/2014/main" id="{EC91EFDF-DE5F-7974-313F-3F7A690C558A}"/>
              </a:ext>
            </a:extLst>
          </p:cNvPr>
          <p:cNvSpPr txBox="1"/>
          <p:nvPr/>
        </p:nvSpPr>
        <p:spPr>
          <a:xfrm>
            <a:off x="7856561" y="5664989"/>
            <a:ext cx="1130123" cy="276998"/>
          </a:xfrm>
          <a:prstGeom prst="rect">
            <a:avLst/>
          </a:prstGeom>
          <a:solidFill>
            <a:srgbClr val="FFC00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Check Out</a:t>
            </a:r>
          </a:p>
        </p:txBody>
      </p:sp>
      <p:pic>
        <p:nvPicPr>
          <p:cNvPr id="6" name="Picture 5" descr="Two cups of ice tea with a mustache drawn on them&#10;&#10;Description automatically generated">
            <a:extLst>
              <a:ext uri="{FF2B5EF4-FFF2-40B4-BE49-F238E27FC236}">
                <a16:creationId xmlns:a16="http://schemas.microsoft.com/office/drawing/2014/main" id="{16363DE7-E3BD-BF29-3974-F6CFDA2ACE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92311" y="1477619"/>
            <a:ext cx="1192798" cy="1065946"/>
          </a:xfrm>
          <a:prstGeom prst="rect">
            <a:avLst/>
          </a:prstGeom>
          <a:scene3d>
            <a:camera prst="orthographicFront"/>
            <a:lightRig rig="threePt" dir="t"/>
          </a:scene3d>
          <a:sp3d>
            <a:bevelT w="101600" prst="riblet"/>
          </a:sp3d>
        </p:spPr>
      </p:pic>
      <p:sp>
        <p:nvSpPr>
          <p:cNvPr id="11" name="Rectangle 10">
            <a:extLst>
              <a:ext uri="{FF2B5EF4-FFF2-40B4-BE49-F238E27FC236}">
                <a16:creationId xmlns:a16="http://schemas.microsoft.com/office/drawing/2014/main" id="{C60CD35E-0FD9-EFD9-C1CC-EBA1C3BDCFD1}"/>
              </a:ext>
            </a:extLst>
          </p:cNvPr>
          <p:cNvSpPr/>
          <p:nvPr/>
        </p:nvSpPr>
        <p:spPr>
          <a:xfrm>
            <a:off x="4641990" y="1412894"/>
            <a:ext cx="3214571" cy="1904867"/>
          </a:xfrm>
          <a:prstGeom prst="rect">
            <a:avLst/>
          </a:prstGeom>
          <a:solidFill>
            <a:schemeClr val="accent2">
              <a:lumMod val="60000"/>
              <a:lumOff val="40000"/>
            </a:schemeClr>
          </a:solidFill>
          <a:effectLst>
            <a:glow rad="101600">
              <a:schemeClr val="accent2">
                <a:lumMod val="75000"/>
                <a:alpha val="6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Name:   </a:t>
            </a:r>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OKINAWA</a:t>
            </a:r>
            <a:endPar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a:p>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Price:   </a:t>
            </a:r>
            <a:r>
              <a:rPr lang="en-US" sz="1600" b="1" dirty="0" err="1">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Php</a:t>
            </a:r>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39.00</a:t>
            </a: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Size:    16oz  </a:t>
            </a:r>
            <a:endParaRPr lang="en-US" sz="1600" b="1" cap="none" spc="0" dirty="0">
              <a:ln w="0"/>
              <a:solidFill>
                <a:schemeClr val="tx1"/>
              </a:solidFill>
              <a:effectLst>
                <a:outerShdw blurRad="38100" dist="19050" dir="2700000" algn="tl" rotWithShape="0">
                  <a:schemeClr val="dk1">
                    <a:alpha val="40000"/>
                  </a:schemeClr>
                </a:outerShdw>
              </a:effectLst>
              <a:highlight>
                <a:srgbClr val="00FF00"/>
              </a:highlight>
              <a:latin typeface="Bookman Old Style" panose="02050604050505020204" pitchFamily="18" charset="0"/>
            </a:endParaRP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Quantity:    2</a:t>
            </a:r>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pcs</a:t>
            </a:r>
            <a:endPar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Sugar level:  75%  </a:t>
            </a:r>
          </a:p>
          <a:p>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0" name="TextBox 9">
            <a:hlinkClick r:id="rId8" action="ppaction://hlinksldjump"/>
            <a:extLst>
              <a:ext uri="{FF2B5EF4-FFF2-40B4-BE49-F238E27FC236}">
                <a16:creationId xmlns:a16="http://schemas.microsoft.com/office/drawing/2014/main" id="{F1355C5E-A2BD-4FFF-B8C4-68CF9AA8EC79}"/>
              </a:ext>
            </a:extLst>
          </p:cNvPr>
          <p:cNvSpPr txBox="1"/>
          <p:nvPr/>
        </p:nvSpPr>
        <p:spPr>
          <a:xfrm>
            <a:off x="4759616" y="2930540"/>
            <a:ext cx="825642" cy="276999"/>
          </a:xfrm>
          <a:prstGeom prst="rect">
            <a:avLst/>
          </a:prstGeom>
          <a:solidFill>
            <a:srgbClr val="FF000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Cancel</a:t>
            </a:r>
          </a:p>
        </p:txBody>
      </p:sp>
      <p:sp>
        <p:nvSpPr>
          <p:cNvPr id="12" name="Rectangle 11">
            <a:extLst>
              <a:ext uri="{FF2B5EF4-FFF2-40B4-BE49-F238E27FC236}">
                <a16:creationId xmlns:a16="http://schemas.microsoft.com/office/drawing/2014/main" id="{99552F1D-256E-91DF-D8F2-30810CB122D2}"/>
              </a:ext>
            </a:extLst>
          </p:cNvPr>
          <p:cNvSpPr/>
          <p:nvPr/>
        </p:nvSpPr>
        <p:spPr>
          <a:xfrm>
            <a:off x="4297252" y="2694631"/>
            <a:ext cx="3588774" cy="102581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ookman Old Style" panose="02050604050505020204" pitchFamily="18" charset="0"/>
              </a:rPr>
              <a:t>Your order has been successfully canceled</a:t>
            </a:r>
            <a:r>
              <a:rPr lang="en-PH" sz="1400" dirty="0">
                <a:latin typeface="Bookman Old Style" panose="02050604050505020204" pitchFamily="18" charset="0"/>
              </a:rPr>
              <a:t>e</a:t>
            </a:r>
            <a:endParaRPr lang="en-US" sz="1400" dirty="0">
              <a:latin typeface="Bookman Old Style" panose="02050604050505020204" pitchFamily="18" charset="0"/>
            </a:endParaRPr>
          </a:p>
        </p:txBody>
      </p:sp>
      <p:sp>
        <p:nvSpPr>
          <p:cNvPr id="16" name="Rectangle 15">
            <a:hlinkClick r:id="rId9" action="ppaction://hlinksldjump"/>
            <a:extLst>
              <a:ext uri="{FF2B5EF4-FFF2-40B4-BE49-F238E27FC236}">
                <a16:creationId xmlns:a16="http://schemas.microsoft.com/office/drawing/2014/main" id="{FA068447-99D9-4B3F-95D0-7A6A2E4E5D37}"/>
              </a:ext>
            </a:extLst>
          </p:cNvPr>
          <p:cNvSpPr/>
          <p:nvPr/>
        </p:nvSpPr>
        <p:spPr>
          <a:xfrm>
            <a:off x="5826546" y="3468827"/>
            <a:ext cx="530185" cy="275077"/>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b="1" dirty="0">
                <a:solidFill>
                  <a:schemeClr val="bg1"/>
                </a:solidFill>
              </a:rPr>
              <a:t>OK</a:t>
            </a:r>
            <a:endParaRPr lang="en-US" b="1" dirty="0">
              <a:solidFill>
                <a:schemeClr val="bg1"/>
              </a:solidFill>
            </a:endParaRPr>
          </a:p>
        </p:txBody>
      </p:sp>
    </p:spTree>
    <p:extLst>
      <p:ext uri="{BB962C8B-B14F-4D97-AF65-F5344CB8AC3E}">
        <p14:creationId xmlns:p14="http://schemas.microsoft.com/office/powerpoint/2010/main" val="4235924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14139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08472-C7C8-97EA-FE51-26830C030AAA}"/>
            </a:ext>
          </a:extLst>
        </p:cNvPr>
        <p:cNvGrpSpPr/>
        <p:nvPr/>
      </p:nvGrpSpPr>
      <p:grpSpPr>
        <a:xfrm>
          <a:off x="0" y="0"/>
          <a:ext cx="0" cy="0"/>
          <a:chOff x="0" y="0"/>
          <a:chExt cx="0" cy="0"/>
        </a:xfrm>
      </p:grpSpPr>
      <p:pic>
        <p:nvPicPr>
          <p:cNvPr id="15" name="Picture 2">
            <a:extLst>
              <a:ext uri="{FF2B5EF4-FFF2-40B4-BE49-F238E27FC236}">
                <a16:creationId xmlns:a16="http://schemas.microsoft.com/office/drawing/2014/main" id="{21697964-C8A7-1F6A-7ED1-2EF2CE03CC8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chemeClr val="dk1"/>
          </a:soli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3E7AD764-8F21-FC86-42EB-09E7596A740F}"/>
              </a:ext>
            </a:extLst>
          </p:cNvPr>
          <p:cNvSpPr/>
          <p:nvPr/>
        </p:nvSpPr>
        <p:spPr>
          <a:xfrm>
            <a:off x="2494887" y="447777"/>
            <a:ext cx="7097081" cy="5739968"/>
          </a:xfrm>
          <a:prstGeom prst="rect">
            <a:avLst/>
          </a:prstGeom>
          <a:solidFill>
            <a:srgbClr val="FF99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7" name="TextBox 16">
            <a:hlinkClick r:id="rId5" action="ppaction://hlinksldjump"/>
            <a:extLst>
              <a:ext uri="{FF2B5EF4-FFF2-40B4-BE49-F238E27FC236}">
                <a16:creationId xmlns:a16="http://schemas.microsoft.com/office/drawing/2014/main" id="{7969D380-7DD2-F8E1-C8CC-33CE289183A9}"/>
              </a:ext>
            </a:extLst>
          </p:cNvPr>
          <p:cNvSpPr txBox="1"/>
          <p:nvPr/>
        </p:nvSpPr>
        <p:spPr>
          <a:xfrm>
            <a:off x="6678941" y="5664987"/>
            <a:ext cx="1053796" cy="276999"/>
          </a:xfrm>
          <a:prstGeom prst="rect">
            <a:avLst/>
          </a:prstGeom>
          <a:solidFill>
            <a:srgbClr val="92D05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Add order</a:t>
            </a:r>
          </a:p>
        </p:txBody>
      </p:sp>
      <p:sp>
        <p:nvSpPr>
          <p:cNvPr id="29" name="TextBox 28">
            <a:extLst>
              <a:ext uri="{FF2B5EF4-FFF2-40B4-BE49-F238E27FC236}">
                <a16:creationId xmlns:a16="http://schemas.microsoft.com/office/drawing/2014/main" id="{4561DC5F-F67B-0B4B-789C-82FFCCBF27C0}"/>
              </a:ext>
            </a:extLst>
          </p:cNvPr>
          <p:cNvSpPr txBox="1"/>
          <p:nvPr/>
        </p:nvSpPr>
        <p:spPr>
          <a:xfrm>
            <a:off x="2494887" y="463794"/>
            <a:ext cx="7121470" cy="646331"/>
          </a:xfrm>
          <a:prstGeom prst="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8100000" scaled="1"/>
            <a:tileRect/>
          </a:gradFill>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PH" sz="3600" dirty="0">
                <a:latin typeface="Arial Black" panose="020B0A04020102020204" pitchFamily="34" charset="0"/>
              </a:rPr>
              <a:t>ORDER LIST</a:t>
            </a:r>
          </a:p>
        </p:txBody>
      </p:sp>
      <p:sp>
        <p:nvSpPr>
          <p:cNvPr id="32" name="TextBox 31">
            <a:hlinkClick r:id="rId6" action="ppaction://hlinksldjump"/>
            <a:extLst>
              <a:ext uri="{FF2B5EF4-FFF2-40B4-BE49-F238E27FC236}">
                <a16:creationId xmlns:a16="http://schemas.microsoft.com/office/drawing/2014/main" id="{FD3FF96B-04E1-8F53-8A94-95ADDCEB994C}"/>
              </a:ext>
            </a:extLst>
          </p:cNvPr>
          <p:cNvSpPr txBox="1"/>
          <p:nvPr/>
        </p:nvSpPr>
        <p:spPr>
          <a:xfrm>
            <a:off x="7856561" y="5664989"/>
            <a:ext cx="1130123" cy="276998"/>
          </a:xfrm>
          <a:prstGeom prst="rect">
            <a:avLst/>
          </a:prstGeom>
          <a:solidFill>
            <a:srgbClr val="FFC00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Check Out</a:t>
            </a:r>
          </a:p>
        </p:txBody>
      </p:sp>
      <p:pic>
        <p:nvPicPr>
          <p:cNvPr id="6" name="Picture 5" descr="Two cups of ice tea with a mustache drawn on them&#10;&#10;Description automatically generated">
            <a:extLst>
              <a:ext uri="{FF2B5EF4-FFF2-40B4-BE49-F238E27FC236}">
                <a16:creationId xmlns:a16="http://schemas.microsoft.com/office/drawing/2014/main" id="{6379E4D6-9392-6680-1D5D-BFDA951C36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92311" y="1477619"/>
            <a:ext cx="1192798" cy="1065946"/>
          </a:xfrm>
          <a:prstGeom prst="rect">
            <a:avLst/>
          </a:prstGeom>
          <a:scene3d>
            <a:camera prst="orthographicFront"/>
            <a:lightRig rig="threePt" dir="t"/>
          </a:scene3d>
          <a:sp3d>
            <a:bevelT w="101600" prst="riblet"/>
          </a:sp3d>
        </p:spPr>
      </p:pic>
      <p:sp>
        <p:nvSpPr>
          <p:cNvPr id="11" name="Rectangle 10">
            <a:extLst>
              <a:ext uri="{FF2B5EF4-FFF2-40B4-BE49-F238E27FC236}">
                <a16:creationId xmlns:a16="http://schemas.microsoft.com/office/drawing/2014/main" id="{2A116A65-F03B-EFDC-FEA6-A385EFA4DD8A}"/>
              </a:ext>
            </a:extLst>
          </p:cNvPr>
          <p:cNvSpPr/>
          <p:nvPr/>
        </p:nvSpPr>
        <p:spPr>
          <a:xfrm>
            <a:off x="4641990" y="1412894"/>
            <a:ext cx="3214571" cy="1904867"/>
          </a:xfrm>
          <a:prstGeom prst="rect">
            <a:avLst/>
          </a:prstGeom>
          <a:solidFill>
            <a:schemeClr val="accent2">
              <a:lumMod val="60000"/>
              <a:lumOff val="40000"/>
            </a:schemeClr>
          </a:solidFill>
          <a:effectLst>
            <a:glow rad="101600">
              <a:schemeClr val="accent2">
                <a:lumMod val="75000"/>
                <a:alpha val="6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Name:   </a:t>
            </a:r>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OKINAWA</a:t>
            </a:r>
            <a:endPar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a:p>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Price:   </a:t>
            </a:r>
            <a:r>
              <a:rPr lang="en-US" sz="1600" b="1" dirty="0" err="1">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Php</a:t>
            </a:r>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39.00</a:t>
            </a: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Size:    16oz  </a:t>
            </a:r>
            <a:endParaRPr lang="en-US" sz="1600" b="1" cap="none" spc="0" dirty="0">
              <a:ln w="0"/>
              <a:solidFill>
                <a:schemeClr val="tx1"/>
              </a:solidFill>
              <a:effectLst>
                <a:outerShdw blurRad="38100" dist="19050" dir="2700000" algn="tl" rotWithShape="0">
                  <a:schemeClr val="dk1">
                    <a:alpha val="40000"/>
                  </a:schemeClr>
                </a:outerShdw>
              </a:effectLst>
              <a:highlight>
                <a:srgbClr val="00FF00"/>
              </a:highlight>
              <a:latin typeface="Bookman Old Style" panose="02050604050505020204" pitchFamily="18" charset="0"/>
            </a:endParaRP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Quantity:    2</a:t>
            </a:r>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pcs</a:t>
            </a:r>
            <a:endPar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Sugar level:  75%  </a:t>
            </a:r>
          </a:p>
          <a:p>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0" name="TextBox 9">
            <a:hlinkClick r:id="rId8" action="ppaction://hlinksldjump"/>
            <a:extLst>
              <a:ext uri="{FF2B5EF4-FFF2-40B4-BE49-F238E27FC236}">
                <a16:creationId xmlns:a16="http://schemas.microsoft.com/office/drawing/2014/main" id="{71BDA9DA-88FD-CB8F-EEA8-4A8BCB2DE059}"/>
              </a:ext>
            </a:extLst>
          </p:cNvPr>
          <p:cNvSpPr txBox="1"/>
          <p:nvPr/>
        </p:nvSpPr>
        <p:spPr>
          <a:xfrm>
            <a:off x="4759616" y="2930540"/>
            <a:ext cx="825642" cy="276999"/>
          </a:xfrm>
          <a:prstGeom prst="rect">
            <a:avLst/>
          </a:prstGeom>
          <a:solidFill>
            <a:srgbClr val="FF000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Cancel</a:t>
            </a:r>
          </a:p>
        </p:txBody>
      </p:sp>
    </p:spTree>
    <p:extLst>
      <p:ext uri="{BB962C8B-B14F-4D97-AF65-F5344CB8AC3E}">
        <p14:creationId xmlns:p14="http://schemas.microsoft.com/office/powerpoint/2010/main" val="2172518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B5A4F-7DB1-CECE-E729-B9DE6C9B12C7}"/>
            </a:ext>
          </a:extLst>
        </p:cNvPr>
        <p:cNvGrpSpPr/>
        <p:nvPr/>
      </p:nvGrpSpPr>
      <p:grpSpPr>
        <a:xfrm>
          <a:off x="0" y="0"/>
          <a:ext cx="0" cy="0"/>
          <a:chOff x="0" y="0"/>
          <a:chExt cx="0" cy="0"/>
        </a:xfrm>
      </p:grpSpPr>
      <p:pic>
        <p:nvPicPr>
          <p:cNvPr id="15" name="Picture 2">
            <a:extLst>
              <a:ext uri="{FF2B5EF4-FFF2-40B4-BE49-F238E27FC236}">
                <a16:creationId xmlns:a16="http://schemas.microsoft.com/office/drawing/2014/main" id="{23292DA2-F95C-E40F-FBA9-358119A1EA4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chemeClr val="dk1"/>
          </a:soli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BE041DE1-A3D2-0733-E0D2-3B564A4254D3}"/>
              </a:ext>
            </a:extLst>
          </p:cNvPr>
          <p:cNvSpPr/>
          <p:nvPr/>
        </p:nvSpPr>
        <p:spPr>
          <a:xfrm>
            <a:off x="2494887" y="447777"/>
            <a:ext cx="7097081" cy="5739968"/>
          </a:xfrm>
          <a:prstGeom prst="rect">
            <a:avLst/>
          </a:prstGeom>
          <a:solidFill>
            <a:srgbClr val="FF99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7" name="TextBox 16">
            <a:hlinkClick r:id="rId5" action="ppaction://hlinksldjump"/>
            <a:extLst>
              <a:ext uri="{FF2B5EF4-FFF2-40B4-BE49-F238E27FC236}">
                <a16:creationId xmlns:a16="http://schemas.microsoft.com/office/drawing/2014/main" id="{671CAE83-E3F7-876A-7ADB-5937C2FFF148}"/>
              </a:ext>
            </a:extLst>
          </p:cNvPr>
          <p:cNvSpPr txBox="1"/>
          <p:nvPr/>
        </p:nvSpPr>
        <p:spPr>
          <a:xfrm>
            <a:off x="6678941" y="5664987"/>
            <a:ext cx="1053796" cy="276999"/>
          </a:xfrm>
          <a:prstGeom prst="rect">
            <a:avLst/>
          </a:prstGeom>
          <a:solidFill>
            <a:srgbClr val="92D05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Add order</a:t>
            </a:r>
          </a:p>
        </p:txBody>
      </p:sp>
      <p:sp>
        <p:nvSpPr>
          <p:cNvPr id="29" name="TextBox 28">
            <a:extLst>
              <a:ext uri="{FF2B5EF4-FFF2-40B4-BE49-F238E27FC236}">
                <a16:creationId xmlns:a16="http://schemas.microsoft.com/office/drawing/2014/main" id="{EAAF4029-2DAB-4561-DC5D-918C9B8117FD}"/>
              </a:ext>
            </a:extLst>
          </p:cNvPr>
          <p:cNvSpPr txBox="1"/>
          <p:nvPr/>
        </p:nvSpPr>
        <p:spPr>
          <a:xfrm>
            <a:off x="2494887" y="463794"/>
            <a:ext cx="7121470" cy="646331"/>
          </a:xfrm>
          <a:prstGeom prst="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8100000" scaled="1"/>
            <a:tileRect/>
          </a:gradFill>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PH" sz="3600" dirty="0">
                <a:latin typeface="Arial Black" panose="020B0A04020102020204" pitchFamily="34" charset="0"/>
              </a:rPr>
              <a:t>ORDER LIST</a:t>
            </a:r>
          </a:p>
        </p:txBody>
      </p:sp>
      <p:sp>
        <p:nvSpPr>
          <p:cNvPr id="32" name="TextBox 31">
            <a:hlinkClick r:id="" action="ppaction://noaction"/>
            <a:extLst>
              <a:ext uri="{FF2B5EF4-FFF2-40B4-BE49-F238E27FC236}">
                <a16:creationId xmlns:a16="http://schemas.microsoft.com/office/drawing/2014/main" id="{4BA96A79-F584-FD92-8004-9D8B2BD6C830}"/>
              </a:ext>
            </a:extLst>
          </p:cNvPr>
          <p:cNvSpPr txBox="1"/>
          <p:nvPr/>
        </p:nvSpPr>
        <p:spPr>
          <a:xfrm>
            <a:off x="7856561" y="5664989"/>
            <a:ext cx="1130123" cy="276998"/>
          </a:xfrm>
          <a:prstGeom prst="rect">
            <a:avLst/>
          </a:prstGeom>
          <a:solidFill>
            <a:srgbClr val="FFC00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Check Out</a:t>
            </a:r>
          </a:p>
        </p:txBody>
      </p:sp>
      <p:pic>
        <p:nvPicPr>
          <p:cNvPr id="7" name="Picture 6" descr="A cup of chocolate milk tea&#10;&#10;Description automatically generated">
            <a:extLst>
              <a:ext uri="{FF2B5EF4-FFF2-40B4-BE49-F238E27FC236}">
                <a16:creationId xmlns:a16="http://schemas.microsoft.com/office/drawing/2014/main" id="{D237CF99-2C34-A667-3392-F45FA9FDC2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2670" y="1204093"/>
            <a:ext cx="1192798" cy="1116650"/>
          </a:xfrm>
          <a:prstGeom prst="rect">
            <a:avLst/>
          </a:prstGeom>
          <a:scene3d>
            <a:camera prst="orthographicFront"/>
            <a:lightRig rig="threePt" dir="t"/>
          </a:scene3d>
          <a:sp3d>
            <a:bevelT w="114300" prst="hardEdge"/>
          </a:sp3d>
        </p:spPr>
      </p:pic>
      <p:pic>
        <p:nvPicPr>
          <p:cNvPr id="6" name="Picture 5" descr="Two cups of ice tea with a mustache drawn on them&#10;&#10;Description automatically generated">
            <a:extLst>
              <a:ext uri="{FF2B5EF4-FFF2-40B4-BE49-F238E27FC236}">
                <a16:creationId xmlns:a16="http://schemas.microsoft.com/office/drawing/2014/main" id="{B24D5961-8113-680C-3564-830A018FBB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62670" y="3332168"/>
            <a:ext cx="1192798" cy="1065946"/>
          </a:xfrm>
          <a:prstGeom prst="rect">
            <a:avLst/>
          </a:prstGeom>
          <a:scene3d>
            <a:camera prst="orthographicFront"/>
            <a:lightRig rig="threePt" dir="t"/>
          </a:scene3d>
          <a:sp3d>
            <a:bevelT w="101600" prst="riblet"/>
          </a:sp3d>
        </p:spPr>
      </p:pic>
      <p:sp>
        <p:nvSpPr>
          <p:cNvPr id="8" name="Rectangle 7">
            <a:extLst>
              <a:ext uri="{FF2B5EF4-FFF2-40B4-BE49-F238E27FC236}">
                <a16:creationId xmlns:a16="http://schemas.microsoft.com/office/drawing/2014/main" id="{0903754F-A6BC-B64C-E0D2-836B23AAB8F2}"/>
              </a:ext>
            </a:extLst>
          </p:cNvPr>
          <p:cNvSpPr/>
          <p:nvPr/>
        </p:nvSpPr>
        <p:spPr>
          <a:xfrm>
            <a:off x="4385109" y="1204093"/>
            <a:ext cx="3214571" cy="1904867"/>
          </a:xfrm>
          <a:prstGeom prst="rect">
            <a:avLst/>
          </a:prstGeom>
          <a:solidFill>
            <a:schemeClr val="accent2">
              <a:lumMod val="60000"/>
              <a:lumOff val="40000"/>
            </a:schemeClr>
          </a:solidFill>
          <a:effectLst>
            <a:glow rad="101600">
              <a:schemeClr val="accent2">
                <a:lumMod val="75000"/>
                <a:alpha val="6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Name:   </a:t>
            </a:r>
            <a:r>
              <a:rPr lang="en-US" sz="1600" b="0"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SUPER CHOCO</a:t>
            </a:r>
          </a:p>
          <a:p>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Price</a:t>
            </a:r>
            <a:r>
              <a:rPr lang="en-US" sz="160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a:t>
            </a:r>
            <a:r>
              <a:rPr lang="en-US" sz="1600" dirty="0" err="1">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Php</a:t>
            </a:r>
            <a:r>
              <a:rPr lang="en-US" sz="160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49.00</a:t>
            </a: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Size:    </a:t>
            </a:r>
            <a:r>
              <a:rPr lang="en-US" sz="1600" b="0"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22oz</a:t>
            </a: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Quantity:   </a:t>
            </a:r>
            <a:r>
              <a:rPr lang="en-US" sz="1600" b="0"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2pcs</a:t>
            </a: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Sugar level:</a:t>
            </a:r>
            <a:r>
              <a:rPr lang="en-US" sz="1600" b="0"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50%</a:t>
            </a:r>
            <a:endParaRPr lang="en-US" sz="1600" dirty="0">
              <a:ln w="0"/>
              <a:effectLst>
                <a:outerShdw blurRad="38100" dist="19050" dir="2700000" algn="tl" rotWithShape="0">
                  <a:schemeClr val="dk1">
                    <a:alpha val="40000"/>
                  </a:schemeClr>
                </a:outerShdw>
              </a:effectLst>
              <a:latin typeface="Bookman Old Style" panose="02050604050505020204" pitchFamily="18" charset="0"/>
            </a:endParaRP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a:t>
            </a: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3" name="TextBox 2">
            <a:hlinkClick r:id="rId8" action="ppaction://hlinksldjump"/>
            <a:extLst>
              <a:ext uri="{FF2B5EF4-FFF2-40B4-BE49-F238E27FC236}">
                <a16:creationId xmlns:a16="http://schemas.microsoft.com/office/drawing/2014/main" id="{5E50E691-2FB0-DD7D-F999-EF1F6CB37742}"/>
              </a:ext>
            </a:extLst>
          </p:cNvPr>
          <p:cNvSpPr txBox="1"/>
          <p:nvPr/>
        </p:nvSpPr>
        <p:spPr>
          <a:xfrm>
            <a:off x="4453325" y="2738953"/>
            <a:ext cx="825642" cy="276999"/>
          </a:xfrm>
          <a:prstGeom prst="rect">
            <a:avLst/>
          </a:prstGeom>
          <a:solidFill>
            <a:srgbClr val="FF000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Cancel</a:t>
            </a:r>
          </a:p>
        </p:txBody>
      </p:sp>
      <p:sp>
        <p:nvSpPr>
          <p:cNvPr id="11" name="Rectangle 10">
            <a:extLst>
              <a:ext uri="{FF2B5EF4-FFF2-40B4-BE49-F238E27FC236}">
                <a16:creationId xmlns:a16="http://schemas.microsoft.com/office/drawing/2014/main" id="{D5F71758-366D-01D7-DEAC-C16784BEBFA9}"/>
              </a:ext>
            </a:extLst>
          </p:cNvPr>
          <p:cNvSpPr/>
          <p:nvPr/>
        </p:nvSpPr>
        <p:spPr>
          <a:xfrm>
            <a:off x="4385109" y="3317761"/>
            <a:ext cx="3214571" cy="1904867"/>
          </a:xfrm>
          <a:prstGeom prst="rect">
            <a:avLst/>
          </a:prstGeom>
          <a:solidFill>
            <a:schemeClr val="accent2">
              <a:lumMod val="60000"/>
              <a:lumOff val="40000"/>
            </a:schemeClr>
          </a:solidFill>
          <a:effectLst>
            <a:glow rad="101600">
              <a:schemeClr val="accent2">
                <a:lumMod val="75000"/>
                <a:alpha val="6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Name:   </a:t>
            </a:r>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OKINAWA</a:t>
            </a:r>
            <a:endPar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a:p>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Price:   </a:t>
            </a:r>
            <a:r>
              <a:rPr lang="en-US" sz="1600" b="1" dirty="0" err="1">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Php</a:t>
            </a:r>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49.00</a:t>
            </a: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Size:    16oz  </a:t>
            </a:r>
            <a:endParaRPr lang="en-US" sz="1600" b="1" cap="none" spc="0" dirty="0">
              <a:ln w="0"/>
              <a:solidFill>
                <a:schemeClr val="tx1"/>
              </a:solidFill>
              <a:effectLst>
                <a:outerShdw blurRad="38100" dist="19050" dir="2700000" algn="tl" rotWithShape="0">
                  <a:schemeClr val="dk1">
                    <a:alpha val="40000"/>
                  </a:schemeClr>
                </a:outerShdw>
              </a:effectLst>
              <a:highlight>
                <a:srgbClr val="00FF00"/>
              </a:highlight>
              <a:latin typeface="Bookman Old Style" panose="02050604050505020204" pitchFamily="18" charset="0"/>
            </a:endParaRP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Quantity:    2</a:t>
            </a:r>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pcs</a:t>
            </a:r>
            <a:endPar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Sugar level:  75%  </a:t>
            </a:r>
          </a:p>
          <a:p>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10" name="TextBox 9">
            <a:hlinkClick r:id="rId9" action="ppaction://hlinksldjump"/>
            <a:extLst>
              <a:ext uri="{FF2B5EF4-FFF2-40B4-BE49-F238E27FC236}">
                <a16:creationId xmlns:a16="http://schemas.microsoft.com/office/drawing/2014/main" id="{63426563-9BF9-295D-8C9C-F33EEE9C84DE}"/>
              </a:ext>
            </a:extLst>
          </p:cNvPr>
          <p:cNvSpPr txBox="1"/>
          <p:nvPr/>
        </p:nvSpPr>
        <p:spPr>
          <a:xfrm>
            <a:off x="4524445" y="4867028"/>
            <a:ext cx="825642" cy="276999"/>
          </a:xfrm>
          <a:prstGeom prst="rect">
            <a:avLst/>
          </a:prstGeom>
          <a:solidFill>
            <a:srgbClr val="FF000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Cancel</a:t>
            </a:r>
          </a:p>
        </p:txBody>
      </p:sp>
      <p:sp>
        <p:nvSpPr>
          <p:cNvPr id="2" name="Rectangle 1">
            <a:extLst>
              <a:ext uri="{FF2B5EF4-FFF2-40B4-BE49-F238E27FC236}">
                <a16:creationId xmlns:a16="http://schemas.microsoft.com/office/drawing/2014/main" id="{44FE5E79-C080-4312-E8DF-FA64044D7F1A}"/>
              </a:ext>
            </a:extLst>
          </p:cNvPr>
          <p:cNvSpPr/>
          <p:nvPr/>
        </p:nvSpPr>
        <p:spPr>
          <a:xfrm>
            <a:off x="3800675" y="2624371"/>
            <a:ext cx="4385187" cy="130517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400" dirty="0">
                <a:solidFill>
                  <a:sysClr val="windowText" lastClr="000000"/>
                </a:solidFill>
                <a:latin typeface="Bookman Old Style" panose="02050604050505020204" pitchFamily="18" charset="0"/>
              </a:rPr>
              <a:t>Are you sure you want to cancel ?</a:t>
            </a:r>
            <a:r>
              <a:rPr lang="en-PH" sz="1400" dirty="0">
                <a:latin typeface="Bookman Old Style" panose="02050604050505020204" pitchFamily="18" charset="0"/>
              </a:rPr>
              <a:t>e</a:t>
            </a:r>
            <a:endParaRPr lang="en-US" sz="1400" dirty="0">
              <a:latin typeface="Bookman Old Style" panose="02050604050505020204" pitchFamily="18" charset="0"/>
            </a:endParaRPr>
          </a:p>
        </p:txBody>
      </p:sp>
      <p:sp>
        <p:nvSpPr>
          <p:cNvPr id="4" name="TextBox 3">
            <a:hlinkClick r:id="rId10" action="ppaction://hlinksldjump"/>
            <a:extLst>
              <a:ext uri="{FF2B5EF4-FFF2-40B4-BE49-F238E27FC236}">
                <a16:creationId xmlns:a16="http://schemas.microsoft.com/office/drawing/2014/main" id="{1E6E9E89-185E-4687-434E-CFABD1A74600}"/>
              </a:ext>
            </a:extLst>
          </p:cNvPr>
          <p:cNvSpPr txBox="1"/>
          <p:nvPr/>
        </p:nvSpPr>
        <p:spPr>
          <a:xfrm>
            <a:off x="6291630" y="3478500"/>
            <a:ext cx="1053796" cy="276999"/>
          </a:xfrm>
          <a:prstGeom prst="rect">
            <a:avLst/>
          </a:prstGeom>
          <a:solidFill>
            <a:srgbClr val="FF0000"/>
          </a:solidFill>
          <a:scene3d>
            <a:camera prst="orthographicFront"/>
            <a:lightRig rig="threePt" dir="t"/>
          </a:scene3d>
          <a:sp3d>
            <a:bevelT/>
          </a:sp3d>
        </p:spPr>
        <p:txBody>
          <a:bodyPr wrap="square" rtlCol="0">
            <a:spAutoFit/>
          </a:bodyPr>
          <a:lstStyle/>
          <a:p>
            <a:pPr algn="ctr"/>
            <a:r>
              <a:rPr lang="en-PH" sz="1200" b="1" dirty="0">
                <a:latin typeface="Arial Black" panose="020B0A04020102020204" pitchFamily="34" charset="0"/>
              </a:rPr>
              <a:t>No </a:t>
            </a:r>
          </a:p>
        </p:txBody>
      </p:sp>
      <p:sp>
        <p:nvSpPr>
          <p:cNvPr id="9" name="TextBox 8">
            <a:hlinkClick r:id="rId11" action="ppaction://hlinksldjump"/>
            <a:extLst>
              <a:ext uri="{FF2B5EF4-FFF2-40B4-BE49-F238E27FC236}">
                <a16:creationId xmlns:a16="http://schemas.microsoft.com/office/drawing/2014/main" id="{FA38D0F7-D467-CEF8-C031-28730D5DAD90}"/>
              </a:ext>
            </a:extLst>
          </p:cNvPr>
          <p:cNvSpPr txBox="1"/>
          <p:nvPr/>
        </p:nvSpPr>
        <p:spPr>
          <a:xfrm>
            <a:off x="4577081" y="3478500"/>
            <a:ext cx="1053796" cy="276999"/>
          </a:xfrm>
          <a:prstGeom prst="rect">
            <a:avLst/>
          </a:prstGeom>
          <a:solidFill>
            <a:srgbClr val="00B0F0"/>
          </a:solidFill>
          <a:scene3d>
            <a:camera prst="orthographicFront"/>
            <a:lightRig rig="threePt" dir="t"/>
          </a:scene3d>
          <a:sp3d>
            <a:bevelT/>
          </a:sp3d>
        </p:spPr>
        <p:txBody>
          <a:bodyPr wrap="square" rtlCol="0">
            <a:spAutoFit/>
          </a:bodyPr>
          <a:lstStyle/>
          <a:p>
            <a:pPr algn="ctr"/>
            <a:r>
              <a:rPr lang="en-PH" sz="1200" b="1" dirty="0">
                <a:latin typeface="Arial Black" panose="020B0A04020102020204" pitchFamily="34" charset="0"/>
              </a:rPr>
              <a:t>Yes</a:t>
            </a:r>
          </a:p>
        </p:txBody>
      </p:sp>
    </p:spTree>
    <p:extLst>
      <p:ext uri="{BB962C8B-B14F-4D97-AF65-F5344CB8AC3E}">
        <p14:creationId xmlns:p14="http://schemas.microsoft.com/office/powerpoint/2010/main" val="42315026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D56EAFF9-12E9-8C38-7718-524D180C319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chemeClr val="dk1"/>
          </a:soli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92151985-6110-F577-BC8F-2CA7B019C2AF}"/>
              </a:ext>
            </a:extLst>
          </p:cNvPr>
          <p:cNvSpPr/>
          <p:nvPr/>
        </p:nvSpPr>
        <p:spPr>
          <a:xfrm>
            <a:off x="2494887" y="463794"/>
            <a:ext cx="7097081" cy="5739968"/>
          </a:xfrm>
          <a:prstGeom prst="rect">
            <a:avLst/>
          </a:prstGeom>
          <a:solidFill>
            <a:srgbClr val="FF99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9" name="TextBox 28">
            <a:extLst>
              <a:ext uri="{FF2B5EF4-FFF2-40B4-BE49-F238E27FC236}">
                <a16:creationId xmlns:a16="http://schemas.microsoft.com/office/drawing/2014/main" id="{8CD79448-AD79-C394-0DFE-A01F2291ABE1}"/>
              </a:ext>
            </a:extLst>
          </p:cNvPr>
          <p:cNvSpPr txBox="1"/>
          <p:nvPr/>
        </p:nvSpPr>
        <p:spPr>
          <a:xfrm>
            <a:off x="2494887" y="463794"/>
            <a:ext cx="7121470" cy="646331"/>
          </a:xfrm>
          <a:prstGeom prst="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8100000" scaled="1"/>
            <a:tileRect/>
          </a:gradFill>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PH" sz="3600" dirty="0">
                <a:latin typeface="Arial Black" panose="020B0A04020102020204" pitchFamily="34" charset="0"/>
              </a:rPr>
              <a:t>ORDER LIST</a:t>
            </a:r>
          </a:p>
        </p:txBody>
      </p:sp>
      <p:pic>
        <p:nvPicPr>
          <p:cNvPr id="7" name="Picture 6" descr="A cup of chocolate milk tea&#10;&#10;Description automatically generated">
            <a:extLst>
              <a:ext uri="{FF2B5EF4-FFF2-40B4-BE49-F238E27FC236}">
                <a16:creationId xmlns:a16="http://schemas.microsoft.com/office/drawing/2014/main" id="{AC35D3AF-E15D-E858-4BBD-413CACE933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2225" y="1445451"/>
            <a:ext cx="1983549" cy="1983549"/>
          </a:xfrm>
          <a:prstGeom prst="rect">
            <a:avLst/>
          </a:prstGeom>
          <a:scene3d>
            <a:camera prst="orthographicFront"/>
            <a:lightRig rig="threePt" dir="t"/>
          </a:scene3d>
          <a:sp3d>
            <a:bevelT w="114300" prst="hardEdge"/>
          </a:sp3d>
        </p:spPr>
      </p:pic>
      <p:sp>
        <p:nvSpPr>
          <p:cNvPr id="6" name="Rectangle 5">
            <a:extLst>
              <a:ext uri="{FF2B5EF4-FFF2-40B4-BE49-F238E27FC236}">
                <a16:creationId xmlns:a16="http://schemas.microsoft.com/office/drawing/2014/main" id="{869BF621-DE7F-77D1-4308-E3AC216C124A}"/>
              </a:ext>
            </a:extLst>
          </p:cNvPr>
          <p:cNvSpPr/>
          <p:nvPr/>
        </p:nvSpPr>
        <p:spPr>
          <a:xfrm>
            <a:off x="5358366" y="1445451"/>
            <a:ext cx="3308114" cy="1983549"/>
          </a:xfrm>
          <a:prstGeom prst="rect">
            <a:avLst/>
          </a:prstGeom>
          <a:solidFill>
            <a:schemeClr val="accent2">
              <a:lumMod val="60000"/>
              <a:lumOff val="40000"/>
            </a:schemeClr>
          </a:solidFill>
          <a:effectLst>
            <a:glow rad="101600">
              <a:schemeClr val="accent2">
                <a:lumMod val="75000"/>
                <a:alpha val="6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Name:   </a:t>
            </a:r>
            <a:r>
              <a:rPr lang="en-US" sz="1600" b="0"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SUPER CHOCO</a:t>
            </a:r>
          </a:p>
          <a:p>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Price</a:t>
            </a:r>
            <a:r>
              <a:rPr lang="en-US" sz="160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a:t>
            </a:r>
            <a:r>
              <a:rPr lang="en-US" sz="1600" dirty="0" err="1">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Php</a:t>
            </a:r>
            <a:r>
              <a:rPr lang="en-US" sz="160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49.00</a:t>
            </a: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Size:    </a:t>
            </a:r>
            <a:r>
              <a:rPr lang="en-US" sz="1600" b="0"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22oz</a:t>
            </a: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Quantity:   </a:t>
            </a:r>
            <a:r>
              <a:rPr lang="en-US" sz="1600" b="0"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2pcs</a:t>
            </a: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Sugar level:</a:t>
            </a:r>
            <a:r>
              <a:rPr lang="en-US" sz="1600" b="0"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50%</a:t>
            </a:r>
            <a:endParaRPr lang="en-US" sz="1600" dirty="0">
              <a:ln w="0"/>
              <a:effectLst>
                <a:outerShdw blurRad="38100" dist="19050" dir="2700000" algn="tl" rotWithShape="0">
                  <a:schemeClr val="dk1">
                    <a:alpha val="40000"/>
                  </a:schemeClr>
                </a:outerShdw>
              </a:effectLst>
              <a:latin typeface="Bookman Old Style" panose="02050604050505020204" pitchFamily="18" charset="0"/>
            </a:endParaRP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a:t>
            </a: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3" name="TextBox 2">
            <a:hlinkClick r:id="rId6" action="ppaction://hlinksldjump"/>
            <a:extLst>
              <a:ext uri="{FF2B5EF4-FFF2-40B4-BE49-F238E27FC236}">
                <a16:creationId xmlns:a16="http://schemas.microsoft.com/office/drawing/2014/main" id="{16D90954-3BCE-8D4D-F605-DE079495C665}"/>
              </a:ext>
            </a:extLst>
          </p:cNvPr>
          <p:cNvSpPr txBox="1"/>
          <p:nvPr/>
        </p:nvSpPr>
        <p:spPr>
          <a:xfrm>
            <a:off x="5454176" y="3056779"/>
            <a:ext cx="902556" cy="276999"/>
          </a:xfrm>
          <a:prstGeom prst="rect">
            <a:avLst/>
          </a:prstGeom>
          <a:solidFill>
            <a:srgbClr val="FF000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Cancel</a:t>
            </a:r>
          </a:p>
        </p:txBody>
      </p:sp>
      <p:sp>
        <p:nvSpPr>
          <p:cNvPr id="4" name="Rectangle 3">
            <a:extLst>
              <a:ext uri="{FF2B5EF4-FFF2-40B4-BE49-F238E27FC236}">
                <a16:creationId xmlns:a16="http://schemas.microsoft.com/office/drawing/2014/main" id="{C1B91D0A-0E99-8B84-9044-C8A03EF7726F}"/>
              </a:ext>
            </a:extLst>
          </p:cNvPr>
          <p:cNvSpPr/>
          <p:nvPr/>
        </p:nvSpPr>
        <p:spPr>
          <a:xfrm>
            <a:off x="4301613" y="2862970"/>
            <a:ext cx="3588774" cy="102581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ookman Old Style" panose="02050604050505020204" pitchFamily="18" charset="0"/>
              </a:rPr>
              <a:t>Your order has been successfully canceled</a:t>
            </a:r>
            <a:r>
              <a:rPr lang="en-PH" sz="1400" dirty="0">
                <a:latin typeface="Bookman Old Style" panose="02050604050505020204" pitchFamily="18" charset="0"/>
              </a:rPr>
              <a:t>e</a:t>
            </a:r>
            <a:endParaRPr lang="en-US" sz="1400" dirty="0">
              <a:latin typeface="Bookman Old Style" panose="02050604050505020204" pitchFamily="18" charset="0"/>
            </a:endParaRPr>
          </a:p>
        </p:txBody>
      </p:sp>
      <p:sp>
        <p:nvSpPr>
          <p:cNvPr id="8" name="TextBox 7">
            <a:hlinkClick r:id="rId7" action="ppaction://hlinksldjump"/>
            <a:extLst>
              <a:ext uri="{FF2B5EF4-FFF2-40B4-BE49-F238E27FC236}">
                <a16:creationId xmlns:a16="http://schemas.microsoft.com/office/drawing/2014/main" id="{E4C794F7-6429-14C3-6918-FC0CDC64D030}"/>
              </a:ext>
            </a:extLst>
          </p:cNvPr>
          <p:cNvSpPr txBox="1"/>
          <p:nvPr/>
        </p:nvSpPr>
        <p:spPr>
          <a:xfrm>
            <a:off x="6678941" y="5664987"/>
            <a:ext cx="1053796" cy="276999"/>
          </a:xfrm>
          <a:prstGeom prst="rect">
            <a:avLst/>
          </a:prstGeom>
          <a:solidFill>
            <a:srgbClr val="92D05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Add order</a:t>
            </a:r>
          </a:p>
        </p:txBody>
      </p:sp>
      <p:sp>
        <p:nvSpPr>
          <p:cNvPr id="9" name="TextBox 8">
            <a:hlinkClick r:id="" action="ppaction://noaction"/>
            <a:extLst>
              <a:ext uri="{FF2B5EF4-FFF2-40B4-BE49-F238E27FC236}">
                <a16:creationId xmlns:a16="http://schemas.microsoft.com/office/drawing/2014/main" id="{02E7CDE5-FA5B-A03F-54A2-A5F9ACC0A67C}"/>
              </a:ext>
            </a:extLst>
          </p:cNvPr>
          <p:cNvSpPr txBox="1"/>
          <p:nvPr/>
        </p:nvSpPr>
        <p:spPr>
          <a:xfrm>
            <a:off x="7856561" y="5664989"/>
            <a:ext cx="1130123" cy="276998"/>
          </a:xfrm>
          <a:prstGeom prst="rect">
            <a:avLst/>
          </a:prstGeom>
          <a:solidFill>
            <a:srgbClr val="FFC00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Check Out</a:t>
            </a:r>
          </a:p>
        </p:txBody>
      </p:sp>
      <p:sp>
        <p:nvSpPr>
          <p:cNvPr id="10" name="Rectangle 9">
            <a:hlinkClick r:id="rId8" action="ppaction://hlinksldjump"/>
            <a:extLst>
              <a:ext uri="{FF2B5EF4-FFF2-40B4-BE49-F238E27FC236}">
                <a16:creationId xmlns:a16="http://schemas.microsoft.com/office/drawing/2014/main" id="{8DDA2283-CFA5-00EB-DC4C-21C06F958661}"/>
              </a:ext>
            </a:extLst>
          </p:cNvPr>
          <p:cNvSpPr/>
          <p:nvPr/>
        </p:nvSpPr>
        <p:spPr>
          <a:xfrm>
            <a:off x="5826547" y="3613709"/>
            <a:ext cx="530185" cy="275077"/>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b="1" dirty="0">
                <a:solidFill>
                  <a:schemeClr val="bg1"/>
                </a:solidFill>
              </a:rPr>
              <a:t>OK</a:t>
            </a:r>
            <a:endParaRPr lang="en-US" b="1" dirty="0">
              <a:solidFill>
                <a:schemeClr val="bg1"/>
              </a:solidFill>
            </a:endParaRPr>
          </a:p>
        </p:txBody>
      </p:sp>
    </p:spTree>
    <p:extLst>
      <p:ext uri="{BB962C8B-B14F-4D97-AF65-F5344CB8AC3E}">
        <p14:creationId xmlns:p14="http://schemas.microsoft.com/office/powerpoint/2010/main" val="23025565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121DE-28F9-2166-5AE6-96DFF2F1214D}"/>
            </a:ext>
          </a:extLst>
        </p:cNvPr>
        <p:cNvGrpSpPr/>
        <p:nvPr/>
      </p:nvGrpSpPr>
      <p:grpSpPr>
        <a:xfrm>
          <a:off x="0" y="0"/>
          <a:ext cx="0" cy="0"/>
          <a:chOff x="0" y="0"/>
          <a:chExt cx="0" cy="0"/>
        </a:xfrm>
      </p:grpSpPr>
      <p:pic>
        <p:nvPicPr>
          <p:cNvPr id="15" name="Picture 2">
            <a:extLst>
              <a:ext uri="{FF2B5EF4-FFF2-40B4-BE49-F238E27FC236}">
                <a16:creationId xmlns:a16="http://schemas.microsoft.com/office/drawing/2014/main" id="{DD37DC9C-BBD3-FABD-CE81-B08BF3C8F93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chemeClr val="dk1"/>
          </a:soli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87B16778-7B35-617C-40BD-843BE95FD86F}"/>
              </a:ext>
            </a:extLst>
          </p:cNvPr>
          <p:cNvSpPr/>
          <p:nvPr/>
        </p:nvSpPr>
        <p:spPr>
          <a:xfrm>
            <a:off x="2494887" y="463794"/>
            <a:ext cx="7097081" cy="5739968"/>
          </a:xfrm>
          <a:prstGeom prst="rect">
            <a:avLst/>
          </a:prstGeom>
          <a:solidFill>
            <a:srgbClr val="FF99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9" name="TextBox 28">
            <a:extLst>
              <a:ext uri="{FF2B5EF4-FFF2-40B4-BE49-F238E27FC236}">
                <a16:creationId xmlns:a16="http://schemas.microsoft.com/office/drawing/2014/main" id="{3801692F-F0E1-605D-6197-9B52C3044E62}"/>
              </a:ext>
            </a:extLst>
          </p:cNvPr>
          <p:cNvSpPr txBox="1"/>
          <p:nvPr/>
        </p:nvSpPr>
        <p:spPr>
          <a:xfrm>
            <a:off x="2494887" y="463794"/>
            <a:ext cx="7121470" cy="646331"/>
          </a:xfrm>
          <a:prstGeom prst="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8100000" scaled="1"/>
            <a:tileRect/>
          </a:gradFill>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PH" sz="3600" dirty="0">
                <a:latin typeface="Arial Black" panose="020B0A04020102020204" pitchFamily="34" charset="0"/>
              </a:rPr>
              <a:t>ORDER LIST</a:t>
            </a:r>
          </a:p>
        </p:txBody>
      </p:sp>
      <p:pic>
        <p:nvPicPr>
          <p:cNvPr id="7" name="Picture 6" descr="A cup of chocolate milk tea&#10;&#10;Description automatically generated">
            <a:extLst>
              <a:ext uri="{FF2B5EF4-FFF2-40B4-BE49-F238E27FC236}">
                <a16:creationId xmlns:a16="http://schemas.microsoft.com/office/drawing/2014/main" id="{DF439F2F-FA29-C2D3-6A65-0A3F37AD71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2225" y="1445451"/>
            <a:ext cx="1983549" cy="1983549"/>
          </a:xfrm>
          <a:prstGeom prst="rect">
            <a:avLst/>
          </a:prstGeom>
          <a:scene3d>
            <a:camera prst="orthographicFront"/>
            <a:lightRig rig="threePt" dir="t"/>
          </a:scene3d>
          <a:sp3d>
            <a:bevelT w="114300" prst="hardEdge"/>
          </a:sp3d>
        </p:spPr>
      </p:pic>
      <p:sp>
        <p:nvSpPr>
          <p:cNvPr id="6" name="Rectangle 5">
            <a:extLst>
              <a:ext uri="{FF2B5EF4-FFF2-40B4-BE49-F238E27FC236}">
                <a16:creationId xmlns:a16="http://schemas.microsoft.com/office/drawing/2014/main" id="{045DF694-0CF0-8B6F-447C-CE5DAF9E9BD3}"/>
              </a:ext>
            </a:extLst>
          </p:cNvPr>
          <p:cNvSpPr/>
          <p:nvPr/>
        </p:nvSpPr>
        <p:spPr>
          <a:xfrm>
            <a:off x="5358366" y="1445451"/>
            <a:ext cx="3308114" cy="1983549"/>
          </a:xfrm>
          <a:prstGeom prst="rect">
            <a:avLst/>
          </a:prstGeom>
          <a:solidFill>
            <a:schemeClr val="accent2">
              <a:lumMod val="60000"/>
              <a:lumOff val="40000"/>
            </a:schemeClr>
          </a:solidFill>
          <a:effectLst>
            <a:glow rad="101600">
              <a:schemeClr val="accent2">
                <a:lumMod val="75000"/>
                <a:alpha val="6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Name:   </a:t>
            </a:r>
            <a:r>
              <a:rPr lang="en-US" sz="1600" b="0"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SUPER CHOCO</a:t>
            </a:r>
          </a:p>
          <a:p>
            <a:r>
              <a:rPr lang="en-US" sz="1600" b="1"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Price</a:t>
            </a:r>
            <a:r>
              <a:rPr lang="en-US" sz="160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a:t>
            </a:r>
            <a:r>
              <a:rPr lang="en-US" sz="1600" dirty="0" err="1">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Php</a:t>
            </a:r>
            <a:r>
              <a:rPr lang="en-US" sz="160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49.00</a:t>
            </a: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Size:    </a:t>
            </a:r>
            <a:r>
              <a:rPr lang="en-US" sz="1600" b="0"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22oz</a:t>
            </a: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Quantity:   </a:t>
            </a:r>
            <a:r>
              <a:rPr lang="en-US" sz="1600" b="0"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2pcs</a:t>
            </a: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Sugar level:</a:t>
            </a:r>
            <a:r>
              <a:rPr lang="en-US" sz="1600" b="0"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50%</a:t>
            </a:r>
            <a:endParaRPr lang="en-US" sz="1600" dirty="0">
              <a:ln w="0"/>
              <a:effectLst>
                <a:outerShdw blurRad="38100" dist="19050" dir="2700000" algn="tl" rotWithShape="0">
                  <a:schemeClr val="dk1">
                    <a:alpha val="40000"/>
                  </a:schemeClr>
                </a:outerShdw>
              </a:effectLst>
              <a:latin typeface="Bookman Old Style" panose="02050604050505020204" pitchFamily="18" charset="0"/>
            </a:endParaRPr>
          </a:p>
          <a:p>
            <a:r>
              <a:rPr lang="en-US" sz="1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a:t>
            </a:r>
            <a:endParaRPr lang="en-US" sz="14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sp>
        <p:nvSpPr>
          <p:cNvPr id="3" name="TextBox 2">
            <a:hlinkClick r:id="rId6" action="ppaction://hlinksldjump"/>
            <a:extLst>
              <a:ext uri="{FF2B5EF4-FFF2-40B4-BE49-F238E27FC236}">
                <a16:creationId xmlns:a16="http://schemas.microsoft.com/office/drawing/2014/main" id="{C3D290E5-8875-F752-CB0A-22C9E8370C46}"/>
              </a:ext>
            </a:extLst>
          </p:cNvPr>
          <p:cNvSpPr txBox="1"/>
          <p:nvPr/>
        </p:nvSpPr>
        <p:spPr>
          <a:xfrm>
            <a:off x="5454176" y="3056779"/>
            <a:ext cx="902556" cy="276999"/>
          </a:xfrm>
          <a:prstGeom prst="rect">
            <a:avLst/>
          </a:prstGeom>
          <a:solidFill>
            <a:srgbClr val="FF000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Cancel</a:t>
            </a:r>
          </a:p>
        </p:txBody>
      </p:sp>
      <p:sp>
        <p:nvSpPr>
          <p:cNvPr id="8" name="TextBox 7">
            <a:hlinkClick r:id="rId7" action="ppaction://hlinksldjump"/>
            <a:extLst>
              <a:ext uri="{FF2B5EF4-FFF2-40B4-BE49-F238E27FC236}">
                <a16:creationId xmlns:a16="http://schemas.microsoft.com/office/drawing/2014/main" id="{30123B46-B6EC-22AE-2E23-0D5008DD6E29}"/>
              </a:ext>
            </a:extLst>
          </p:cNvPr>
          <p:cNvSpPr txBox="1"/>
          <p:nvPr/>
        </p:nvSpPr>
        <p:spPr>
          <a:xfrm>
            <a:off x="6678941" y="5664987"/>
            <a:ext cx="1053796" cy="276999"/>
          </a:xfrm>
          <a:prstGeom prst="rect">
            <a:avLst/>
          </a:prstGeom>
          <a:solidFill>
            <a:srgbClr val="92D05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Add order</a:t>
            </a:r>
          </a:p>
        </p:txBody>
      </p:sp>
      <p:sp>
        <p:nvSpPr>
          <p:cNvPr id="9" name="TextBox 8">
            <a:hlinkClick r:id="rId8" action="ppaction://hlinksldjump"/>
            <a:extLst>
              <a:ext uri="{FF2B5EF4-FFF2-40B4-BE49-F238E27FC236}">
                <a16:creationId xmlns:a16="http://schemas.microsoft.com/office/drawing/2014/main" id="{ECCCD8D6-B537-5D12-754E-35B85E730011}"/>
              </a:ext>
            </a:extLst>
          </p:cNvPr>
          <p:cNvSpPr txBox="1"/>
          <p:nvPr/>
        </p:nvSpPr>
        <p:spPr>
          <a:xfrm>
            <a:off x="7856561" y="5664989"/>
            <a:ext cx="1130123" cy="276998"/>
          </a:xfrm>
          <a:prstGeom prst="rect">
            <a:avLst/>
          </a:prstGeom>
          <a:solidFill>
            <a:srgbClr val="FFC000"/>
          </a:solidFill>
          <a:scene3d>
            <a:camera prst="orthographicFront"/>
            <a:lightRig rig="threePt" dir="t"/>
          </a:scene3d>
          <a:sp3d>
            <a:bevelT/>
          </a:sp3d>
        </p:spPr>
        <p:txBody>
          <a:bodyPr wrap="square" rtlCol="0">
            <a:spAutoFit/>
          </a:bodyPr>
          <a:lstStyle/>
          <a:p>
            <a:r>
              <a:rPr lang="en-PH" sz="1200" b="1" dirty="0">
                <a:latin typeface="Arial Black" panose="020B0A04020102020204" pitchFamily="34" charset="0"/>
              </a:rPr>
              <a:t>Check Out</a:t>
            </a:r>
          </a:p>
        </p:txBody>
      </p:sp>
    </p:spTree>
    <p:extLst>
      <p:ext uri="{BB962C8B-B14F-4D97-AF65-F5344CB8AC3E}">
        <p14:creationId xmlns:p14="http://schemas.microsoft.com/office/powerpoint/2010/main" val="24343407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5175E-0872-1D6B-F0FB-805BC7FCCD41}"/>
            </a:ext>
          </a:extLst>
        </p:cNvPr>
        <p:cNvGrpSpPr/>
        <p:nvPr/>
      </p:nvGrpSpPr>
      <p:grpSpPr>
        <a:xfrm>
          <a:off x="0" y="0"/>
          <a:ext cx="0" cy="0"/>
          <a:chOff x="0" y="0"/>
          <a:chExt cx="0" cy="0"/>
        </a:xfrm>
      </p:grpSpPr>
      <p:pic>
        <p:nvPicPr>
          <p:cNvPr id="15" name="Picture 2">
            <a:extLst>
              <a:ext uri="{FF2B5EF4-FFF2-40B4-BE49-F238E27FC236}">
                <a16:creationId xmlns:a16="http://schemas.microsoft.com/office/drawing/2014/main" id="{6B6DA0A9-02A5-05CA-2E74-01A7F68F0FE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chemeClr val="dk1"/>
          </a:soli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98C5997C-0F1E-3E5F-73DD-5D6813B8A573}"/>
              </a:ext>
            </a:extLst>
          </p:cNvPr>
          <p:cNvSpPr/>
          <p:nvPr/>
        </p:nvSpPr>
        <p:spPr>
          <a:xfrm>
            <a:off x="2494887" y="517572"/>
            <a:ext cx="7097081" cy="5739968"/>
          </a:xfrm>
          <a:prstGeom prst="rect">
            <a:avLst/>
          </a:prstGeom>
          <a:solidFill>
            <a:srgbClr val="FF99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 name="TextBox 1">
            <a:extLst>
              <a:ext uri="{FF2B5EF4-FFF2-40B4-BE49-F238E27FC236}">
                <a16:creationId xmlns:a16="http://schemas.microsoft.com/office/drawing/2014/main" id="{BF256E5B-05B9-E95E-A2D6-05EA1972CBB0}"/>
              </a:ext>
            </a:extLst>
          </p:cNvPr>
          <p:cNvSpPr txBox="1"/>
          <p:nvPr/>
        </p:nvSpPr>
        <p:spPr>
          <a:xfrm>
            <a:off x="3658992" y="1134327"/>
            <a:ext cx="5842000" cy="461665"/>
          </a:xfrm>
          <a:prstGeom prst="rect">
            <a:avLst/>
          </a:prstGeom>
          <a:noFill/>
        </p:spPr>
        <p:txBody>
          <a:bodyPr wrap="square" rtlCol="0">
            <a:spAutoFit/>
          </a:bodyPr>
          <a:lstStyle/>
          <a:p>
            <a:r>
              <a:rPr lang="en-PH" sz="2400" b="1" dirty="0">
                <a:latin typeface="Bookman Old Style" panose="02050604050505020204" pitchFamily="18" charset="0"/>
              </a:rPr>
              <a:t>CHOOSE PAYMENT METHOD</a:t>
            </a:r>
            <a:endParaRPr lang="en-US" sz="2400" b="1" dirty="0">
              <a:latin typeface="Bookman Old Style" panose="02050604050505020204" pitchFamily="18" charset="0"/>
            </a:endParaRPr>
          </a:p>
        </p:txBody>
      </p:sp>
      <p:sp>
        <p:nvSpPr>
          <p:cNvPr id="10" name="Rectangle 9">
            <a:hlinkClick r:id="rId5" action="ppaction://hlinksldjump"/>
            <a:extLst>
              <a:ext uri="{FF2B5EF4-FFF2-40B4-BE49-F238E27FC236}">
                <a16:creationId xmlns:a16="http://schemas.microsoft.com/office/drawing/2014/main" id="{1900376B-B476-7536-06FB-A4019EFCEFDF}"/>
              </a:ext>
            </a:extLst>
          </p:cNvPr>
          <p:cNvSpPr/>
          <p:nvPr/>
        </p:nvSpPr>
        <p:spPr>
          <a:xfrm>
            <a:off x="4183148" y="2212746"/>
            <a:ext cx="3825704" cy="1174810"/>
          </a:xfrm>
          <a:prstGeom prst="rect">
            <a:avLst/>
          </a:prstGeom>
          <a:solidFill>
            <a:schemeClr val="bg1"/>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2400" b="1" dirty="0">
                <a:solidFill>
                  <a:schemeClr val="tx1"/>
                </a:solidFill>
                <a:latin typeface="Bookman Old Style" panose="02050604050505020204" pitchFamily="18" charset="0"/>
              </a:rPr>
              <a:t>PAY AT THE COUNTER</a:t>
            </a:r>
            <a:endParaRPr lang="en-US" sz="2400" b="1" dirty="0">
              <a:solidFill>
                <a:schemeClr val="tx1"/>
              </a:solidFill>
              <a:latin typeface="Bookman Old Style" panose="02050604050505020204" pitchFamily="18" charset="0"/>
            </a:endParaRPr>
          </a:p>
        </p:txBody>
      </p:sp>
      <p:sp>
        <p:nvSpPr>
          <p:cNvPr id="12" name="Rectangle 11">
            <a:hlinkClick r:id="rId6" action="ppaction://hlinksldjump"/>
            <a:extLst>
              <a:ext uri="{FF2B5EF4-FFF2-40B4-BE49-F238E27FC236}">
                <a16:creationId xmlns:a16="http://schemas.microsoft.com/office/drawing/2014/main" id="{BAD0FF8A-23DE-5A9B-DE3C-EDA1D369E35B}"/>
              </a:ext>
            </a:extLst>
          </p:cNvPr>
          <p:cNvSpPr/>
          <p:nvPr/>
        </p:nvSpPr>
        <p:spPr>
          <a:xfrm>
            <a:off x="4183148" y="3647738"/>
            <a:ext cx="3825704" cy="1174810"/>
          </a:xfrm>
          <a:prstGeom prst="rect">
            <a:avLst/>
          </a:prstGeom>
          <a:solidFill>
            <a:schemeClr val="bg1"/>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2400" b="1" dirty="0">
                <a:solidFill>
                  <a:schemeClr val="tx1"/>
                </a:solidFill>
                <a:latin typeface="Bookman Old Style" panose="02050604050505020204" pitchFamily="18" charset="0"/>
              </a:rPr>
              <a:t>G-CASH</a:t>
            </a:r>
            <a:endParaRPr lang="en-US" sz="2400" b="1" dirty="0">
              <a:solidFill>
                <a:schemeClr val="tx1"/>
              </a:solidFill>
              <a:latin typeface="Bookman Old Style" panose="02050604050505020204" pitchFamily="18" charset="0"/>
            </a:endParaRPr>
          </a:p>
        </p:txBody>
      </p:sp>
    </p:spTree>
    <p:extLst>
      <p:ext uri="{BB962C8B-B14F-4D97-AF65-F5344CB8AC3E}">
        <p14:creationId xmlns:p14="http://schemas.microsoft.com/office/powerpoint/2010/main" val="11906424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421F7-C2B4-4E36-3EE3-234CACD43113}"/>
            </a:ext>
          </a:extLst>
        </p:cNvPr>
        <p:cNvGrpSpPr/>
        <p:nvPr/>
      </p:nvGrpSpPr>
      <p:grpSpPr>
        <a:xfrm>
          <a:off x="0" y="0"/>
          <a:ext cx="0" cy="0"/>
          <a:chOff x="0" y="0"/>
          <a:chExt cx="0" cy="0"/>
        </a:xfrm>
      </p:grpSpPr>
      <p:pic>
        <p:nvPicPr>
          <p:cNvPr id="15" name="Picture 2">
            <a:extLst>
              <a:ext uri="{FF2B5EF4-FFF2-40B4-BE49-F238E27FC236}">
                <a16:creationId xmlns:a16="http://schemas.microsoft.com/office/drawing/2014/main" id="{64FE534A-D273-131F-5293-473E9964D7D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168712"/>
            <a:ext cx="12192000" cy="6853992"/>
          </a:xfrm>
          <a:prstGeom prst="rect">
            <a:avLst/>
          </a:prstGeom>
          <a:solidFill>
            <a:schemeClr val="dk1"/>
          </a:soli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pic>
      <p:sp>
        <p:nvSpPr>
          <p:cNvPr id="5" name="Rectangle 4">
            <a:hlinkClick r:id="rId5" action="ppaction://hlinksldjump"/>
            <a:extLst>
              <a:ext uri="{FF2B5EF4-FFF2-40B4-BE49-F238E27FC236}">
                <a16:creationId xmlns:a16="http://schemas.microsoft.com/office/drawing/2014/main" id="{7F1ED64C-15EF-919F-1847-356D71130484}"/>
              </a:ext>
            </a:extLst>
          </p:cNvPr>
          <p:cNvSpPr/>
          <p:nvPr/>
        </p:nvSpPr>
        <p:spPr>
          <a:xfrm>
            <a:off x="3210560" y="436292"/>
            <a:ext cx="5709920" cy="5739968"/>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Picture 3" descr="A qr code on a blue background&#10;&#10;Description automatically generated">
            <a:hlinkClick r:id="" action="ppaction://noaction"/>
            <a:extLst>
              <a:ext uri="{FF2B5EF4-FFF2-40B4-BE49-F238E27FC236}">
                <a16:creationId xmlns:a16="http://schemas.microsoft.com/office/drawing/2014/main" id="{B8663C8D-B25B-26D2-9A12-C08994824E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4560" y="681740"/>
            <a:ext cx="5201920" cy="5306865"/>
          </a:xfrm>
          <a:prstGeom prst="rect">
            <a:avLst/>
          </a:prstGeom>
        </p:spPr>
      </p:pic>
    </p:spTree>
    <p:extLst>
      <p:ext uri="{BB962C8B-B14F-4D97-AF65-F5344CB8AC3E}">
        <p14:creationId xmlns:p14="http://schemas.microsoft.com/office/powerpoint/2010/main" val="8870439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D56EAFF9-12E9-8C38-7718-524D180C319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178872"/>
            <a:ext cx="12192000" cy="685399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pic>
      <p:sp>
        <p:nvSpPr>
          <p:cNvPr id="5" name="Rectangle 4">
            <a:hlinkClick r:id="rId5" action="ppaction://hlinksldjump"/>
            <a:extLst>
              <a:ext uri="{FF2B5EF4-FFF2-40B4-BE49-F238E27FC236}">
                <a16:creationId xmlns:a16="http://schemas.microsoft.com/office/drawing/2014/main" id="{92151985-6110-F577-BC8F-2CA7B019C2AF}"/>
              </a:ext>
            </a:extLst>
          </p:cNvPr>
          <p:cNvSpPr/>
          <p:nvPr/>
        </p:nvSpPr>
        <p:spPr>
          <a:xfrm>
            <a:off x="3834990" y="1097280"/>
            <a:ext cx="4943250" cy="33934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PH" dirty="0"/>
          </a:p>
        </p:txBody>
      </p:sp>
      <p:sp>
        <p:nvSpPr>
          <p:cNvPr id="4" name="Rectangle 3">
            <a:hlinkClick r:id="rId5" action="ppaction://hlinksldjump"/>
            <a:extLst>
              <a:ext uri="{FF2B5EF4-FFF2-40B4-BE49-F238E27FC236}">
                <a16:creationId xmlns:a16="http://schemas.microsoft.com/office/drawing/2014/main" id="{031D5587-BC44-C5F4-0E57-FECDB66A613B}"/>
              </a:ext>
            </a:extLst>
          </p:cNvPr>
          <p:cNvSpPr/>
          <p:nvPr/>
        </p:nvSpPr>
        <p:spPr>
          <a:xfrm>
            <a:off x="4447773" y="1470561"/>
            <a:ext cx="3717684" cy="2646878"/>
          </a:xfrm>
          <a:prstGeom prst="rect">
            <a:avLst/>
          </a:prstGeom>
          <a:noFill/>
        </p:spPr>
        <p:txBody>
          <a:bodyPr wrap="none" lIns="91440" tIns="45720" rIns="91440" bIns="45720">
            <a:spAutoFit/>
          </a:bodyPr>
          <a:lstStyle/>
          <a:p>
            <a:pPr algn="ctr"/>
            <a:r>
              <a:rPr lang="en-PH" sz="16600" b="1"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2471</a:t>
            </a:r>
            <a:endParaRPr lang="en-US" sz="16600" b="1" cap="none" spc="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endParaRPr>
          </a:p>
        </p:txBody>
      </p:sp>
      <p:sp>
        <p:nvSpPr>
          <p:cNvPr id="3" name="Rectangle 2">
            <a:extLst>
              <a:ext uri="{FF2B5EF4-FFF2-40B4-BE49-F238E27FC236}">
                <a16:creationId xmlns:a16="http://schemas.microsoft.com/office/drawing/2014/main" id="{5ADB860F-525C-485A-9F2E-B58E39450A3A}"/>
              </a:ext>
            </a:extLst>
          </p:cNvPr>
          <p:cNvSpPr/>
          <p:nvPr/>
        </p:nvSpPr>
        <p:spPr>
          <a:xfrm>
            <a:off x="4563599" y="1297763"/>
            <a:ext cx="3674404" cy="646331"/>
          </a:xfrm>
          <a:prstGeom prst="rect">
            <a:avLst/>
          </a:prstGeom>
          <a:noFill/>
        </p:spPr>
        <p:txBody>
          <a:bodyPr wrap="none" lIns="91440" tIns="45720" rIns="91440" bIns="45720">
            <a:spAutoFit/>
          </a:bodyPr>
          <a:lstStyle/>
          <a:p>
            <a:pPr algn="ctr"/>
            <a:r>
              <a:rPr lang="en-US" sz="3600" b="1" cap="none" spc="0" dirty="0">
                <a:ln w="0"/>
                <a:effectLst>
                  <a:outerShdw blurRad="38100" dist="19050" dir="2700000" algn="tl" rotWithShape="0">
                    <a:schemeClr val="dk1">
                      <a:alpha val="40000"/>
                    </a:schemeClr>
                  </a:outerShdw>
                </a:effectLst>
              </a:rPr>
              <a:t>ORDER NUMBER</a:t>
            </a:r>
          </a:p>
        </p:txBody>
      </p:sp>
    </p:spTree>
    <p:extLst>
      <p:ext uri="{BB962C8B-B14F-4D97-AF65-F5344CB8AC3E}">
        <p14:creationId xmlns:p14="http://schemas.microsoft.com/office/powerpoint/2010/main" val="28380979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F6643-E45C-95E6-8418-ACBDEFE3AB95}"/>
            </a:ext>
          </a:extLst>
        </p:cNvPr>
        <p:cNvGrpSpPr/>
        <p:nvPr/>
      </p:nvGrpSpPr>
      <p:grpSpPr>
        <a:xfrm>
          <a:off x="0" y="0"/>
          <a:ext cx="0" cy="0"/>
          <a:chOff x="0" y="0"/>
          <a:chExt cx="0" cy="0"/>
        </a:xfrm>
      </p:grpSpPr>
      <p:pic>
        <p:nvPicPr>
          <p:cNvPr id="15" name="Picture 2">
            <a:extLst>
              <a:ext uri="{FF2B5EF4-FFF2-40B4-BE49-F238E27FC236}">
                <a16:creationId xmlns:a16="http://schemas.microsoft.com/office/drawing/2014/main" id="{02FE3D33-6CCC-7093-0E16-F797DD32638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189032"/>
            <a:ext cx="12192000" cy="685399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67385A41-7196-7409-586F-F8C81CBDD5CF}"/>
              </a:ext>
            </a:extLst>
          </p:cNvPr>
          <p:cNvSpPr/>
          <p:nvPr/>
        </p:nvSpPr>
        <p:spPr>
          <a:xfrm>
            <a:off x="3578526" y="551396"/>
            <a:ext cx="5262502" cy="5755208"/>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   </a:t>
            </a:r>
          </a:p>
        </p:txBody>
      </p:sp>
      <p:sp>
        <p:nvSpPr>
          <p:cNvPr id="6" name="TextBox 5">
            <a:extLst>
              <a:ext uri="{FF2B5EF4-FFF2-40B4-BE49-F238E27FC236}">
                <a16:creationId xmlns:a16="http://schemas.microsoft.com/office/drawing/2014/main" id="{D20E261C-3C56-8008-347A-90A7A941AB8C}"/>
              </a:ext>
            </a:extLst>
          </p:cNvPr>
          <p:cNvSpPr txBox="1"/>
          <p:nvPr/>
        </p:nvSpPr>
        <p:spPr>
          <a:xfrm>
            <a:off x="3152978" y="5559992"/>
            <a:ext cx="6096000" cy="369332"/>
          </a:xfrm>
          <a:prstGeom prst="rect">
            <a:avLst/>
          </a:prstGeom>
          <a:noFill/>
        </p:spPr>
        <p:txBody>
          <a:bodyPr wrap="square">
            <a:spAutoFit/>
          </a:bodyPr>
          <a:lstStyle/>
          <a:p>
            <a:pPr algn="ctr"/>
            <a:r>
              <a:rPr lang="en-PH" b="1"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T</a:t>
            </a:r>
            <a:r>
              <a:rPr lang="en-US" b="1"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hank you for ordering!!</a:t>
            </a:r>
            <a:endParaRPr lang="en-US" b="1" cap="none" spc="0" dirty="0">
              <a:ln w="0"/>
              <a:solidFill>
                <a:schemeClr val="tx1"/>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endParaRPr>
          </a:p>
        </p:txBody>
      </p:sp>
      <p:sp>
        <p:nvSpPr>
          <p:cNvPr id="8" name="TextBox 7">
            <a:extLst>
              <a:ext uri="{FF2B5EF4-FFF2-40B4-BE49-F238E27FC236}">
                <a16:creationId xmlns:a16="http://schemas.microsoft.com/office/drawing/2014/main" id="{967186BA-8984-DEDC-4487-5D6550C56B90}"/>
              </a:ext>
            </a:extLst>
          </p:cNvPr>
          <p:cNvSpPr txBox="1"/>
          <p:nvPr/>
        </p:nvSpPr>
        <p:spPr>
          <a:xfrm>
            <a:off x="3098339" y="986452"/>
            <a:ext cx="6096000" cy="646331"/>
          </a:xfrm>
          <a:prstGeom prst="rect">
            <a:avLst/>
          </a:prstGeom>
          <a:noFill/>
        </p:spPr>
        <p:txBody>
          <a:bodyPr wrap="square">
            <a:spAutoFit/>
          </a:bodyPr>
          <a:lstStyle/>
          <a:p>
            <a:pPr algn="ctr"/>
            <a:r>
              <a:rPr lang="en-PH" sz="3600" b="1"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2471</a:t>
            </a:r>
            <a:endParaRPr lang="en-US" sz="3600" b="1" cap="none" spc="0" dirty="0">
              <a:ln w="0"/>
              <a:solidFill>
                <a:schemeClr val="tx1"/>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endParaRPr>
          </a:p>
        </p:txBody>
      </p:sp>
      <p:sp>
        <p:nvSpPr>
          <p:cNvPr id="2" name="TextBox 1">
            <a:extLst>
              <a:ext uri="{FF2B5EF4-FFF2-40B4-BE49-F238E27FC236}">
                <a16:creationId xmlns:a16="http://schemas.microsoft.com/office/drawing/2014/main" id="{FE77B3F3-E7B6-1A97-E6D6-60F151F38A5D}"/>
              </a:ext>
            </a:extLst>
          </p:cNvPr>
          <p:cNvSpPr txBox="1"/>
          <p:nvPr/>
        </p:nvSpPr>
        <p:spPr>
          <a:xfrm>
            <a:off x="3657113" y="1957912"/>
            <a:ext cx="5137329" cy="338554"/>
          </a:xfrm>
          <a:prstGeom prst="rect">
            <a:avLst/>
          </a:prstGeom>
          <a:noFill/>
        </p:spPr>
        <p:txBody>
          <a:bodyPr wrap="square" rtlCol="0">
            <a:spAutoFit/>
          </a:bodyPr>
          <a:lstStyle/>
          <a:p>
            <a:r>
              <a:rPr lang="en-PH" sz="1600" dirty="0"/>
              <a:t>  Type                                                                        Dine In</a:t>
            </a:r>
            <a:endParaRPr lang="en-US" sz="1600" dirty="0"/>
          </a:p>
        </p:txBody>
      </p:sp>
      <p:cxnSp>
        <p:nvCxnSpPr>
          <p:cNvPr id="4" name="Straight Connector 3">
            <a:extLst>
              <a:ext uri="{FF2B5EF4-FFF2-40B4-BE49-F238E27FC236}">
                <a16:creationId xmlns:a16="http://schemas.microsoft.com/office/drawing/2014/main" id="{B0D6B2BF-5CC1-C887-A9C5-D258F30E9F61}"/>
              </a:ext>
            </a:extLst>
          </p:cNvPr>
          <p:cNvCxnSpPr>
            <a:cxnSpLocks/>
          </p:cNvCxnSpPr>
          <p:nvPr/>
        </p:nvCxnSpPr>
        <p:spPr>
          <a:xfrm>
            <a:off x="3639515" y="2327244"/>
            <a:ext cx="5262502" cy="0"/>
          </a:xfrm>
          <a:prstGeom prst="line">
            <a:avLst/>
          </a:prstGeom>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FB1920DC-1301-7869-3763-1A1ECC10AF02}"/>
              </a:ext>
            </a:extLst>
          </p:cNvPr>
          <p:cNvSpPr txBox="1"/>
          <p:nvPr/>
        </p:nvSpPr>
        <p:spPr>
          <a:xfrm>
            <a:off x="3759494" y="2517749"/>
            <a:ext cx="4773691" cy="338554"/>
          </a:xfrm>
          <a:prstGeom prst="rect">
            <a:avLst/>
          </a:prstGeom>
          <a:noFill/>
        </p:spPr>
        <p:txBody>
          <a:bodyPr wrap="square" rtlCol="0">
            <a:spAutoFit/>
          </a:bodyPr>
          <a:lstStyle/>
          <a:p>
            <a:r>
              <a:rPr lang="en-PH" sz="1600" dirty="0"/>
              <a:t>Name                                Num                           Price</a:t>
            </a:r>
            <a:endParaRPr lang="en-US" sz="1600" dirty="0"/>
          </a:p>
        </p:txBody>
      </p:sp>
      <p:cxnSp>
        <p:nvCxnSpPr>
          <p:cNvPr id="10" name="Straight Connector 9">
            <a:extLst>
              <a:ext uri="{FF2B5EF4-FFF2-40B4-BE49-F238E27FC236}">
                <a16:creationId xmlns:a16="http://schemas.microsoft.com/office/drawing/2014/main" id="{95D04E5C-D504-2A23-D4F4-41A950293558}"/>
              </a:ext>
            </a:extLst>
          </p:cNvPr>
          <p:cNvCxnSpPr>
            <a:cxnSpLocks/>
          </p:cNvCxnSpPr>
          <p:nvPr/>
        </p:nvCxnSpPr>
        <p:spPr>
          <a:xfrm>
            <a:off x="3657113" y="2983498"/>
            <a:ext cx="5244904" cy="0"/>
          </a:xfrm>
          <a:prstGeom prst="line">
            <a:avLst/>
          </a:prstGeom>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68521866-D303-91D3-E69B-E7CE2B9AF488}"/>
              </a:ext>
            </a:extLst>
          </p:cNvPr>
          <p:cNvSpPr txBox="1"/>
          <p:nvPr/>
        </p:nvSpPr>
        <p:spPr>
          <a:xfrm>
            <a:off x="3753292" y="3108137"/>
            <a:ext cx="5034948" cy="584775"/>
          </a:xfrm>
          <a:prstGeom prst="rect">
            <a:avLst/>
          </a:prstGeom>
          <a:noFill/>
        </p:spPr>
        <p:txBody>
          <a:bodyPr wrap="square" rtlCol="0">
            <a:spAutoFit/>
          </a:bodyPr>
          <a:lstStyle/>
          <a:p>
            <a:r>
              <a:rPr lang="en-PH" sz="1600" dirty="0"/>
              <a:t>Super Choco                     2                                  39</a:t>
            </a:r>
          </a:p>
          <a:p>
            <a:r>
              <a:rPr lang="en-PH" sz="1600" dirty="0"/>
              <a:t>Okinawa                              2                                  39</a:t>
            </a:r>
            <a:endParaRPr lang="en-US" sz="1600" dirty="0"/>
          </a:p>
        </p:txBody>
      </p:sp>
      <p:sp>
        <p:nvSpPr>
          <p:cNvPr id="13" name="TextBox 12">
            <a:extLst>
              <a:ext uri="{FF2B5EF4-FFF2-40B4-BE49-F238E27FC236}">
                <a16:creationId xmlns:a16="http://schemas.microsoft.com/office/drawing/2014/main" id="{9AAE42B0-AED5-6F4F-C5B9-AA511B2632D9}"/>
              </a:ext>
            </a:extLst>
          </p:cNvPr>
          <p:cNvSpPr txBox="1"/>
          <p:nvPr/>
        </p:nvSpPr>
        <p:spPr>
          <a:xfrm>
            <a:off x="3729720" y="3815079"/>
            <a:ext cx="4854538" cy="584775"/>
          </a:xfrm>
          <a:prstGeom prst="rect">
            <a:avLst/>
          </a:prstGeom>
          <a:noFill/>
        </p:spPr>
        <p:txBody>
          <a:bodyPr wrap="square" rtlCol="0">
            <a:spAutoFit/>
          </a:bodyPr>
          <a:lstStyle/>
          <a:p>
            <a:r>
              <a:rPr lang="en-PH" sz="1600" dirty="0"/>
              <a:t>Product amount                                                    156</a:t>
            </a:r>
          </a:p>
          <a:p>
            <a:r>
              <a:rPr lang="en-PH" sz="1600" dirty="0"/>
              <a:t>Total Amount                                                          156</a:t>
            </a:r>
            <a:endParaRPr lang="en-US" sz="1600" dirty="0"/>
          </a:p>
        </p:txBody>
      </p:sp>
      <p:cxnSp>
        <p:nvCxnSpPr>
          <p:cNvPr id="16" name="Straight Connector 15">
            <a:extLst>
              <a:ext uri="{FF2B5EF4-FFF2-40B4-BE49-F238E27FC236}">
                <a16:creationId xmlns:a16="http://schemas.microsoft.com/office/drawing/2014/main" id="{AFAA64BC-590D-9FD3-AB93-AD1DF1A63C50}"/>
              </a:ext>
            </a:extLst>
          </p:cNvPr>
          <p:cNvCxnSpPr>
            <a:cxnSpLocks/>
          </p:cNvCxnSpPr>
          <p:nvPr/>
        </p:nvCxnSpPr>
        <p:spPr>
          <a:xfrm>
            <a:off x="3596124" y="3793307"/>
            <a:ext cx="5244904" cy="0"/>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9B3466E8-215D-E8BF-1784-C082043EBB4A}"/>
              </a:ext>
            </a:extLst>
          </p:cNvPr>
          <p:cNvSpPr txBox="1"/>
          <p:nvPr/>
        </p:nvSpPr>
        <p:spPr>
          <a:xfrm>
            <a:off x="3657113" y="4473631"/>
            <a:ext cx="5148725" cy="338554"/>
          </a:xfrm>
          <a:prstGeom prst="rect">
            <a:avLst/>
          </a:prstGeom>
          <a:noFill/>
        </p:spPr>
        <p:txBody>
          <a:bodyPr wrap="square" rtlCol="0">
            <a:spAutoFit/>
          </a:bodyPr>
          <a:lstStyle/>
          <a:p>
            <a:r>
              <a:rPr lang="en-PH" sz="1600" dirty="0"/>
              <a:t> Cash                                                                            156</a:t>
            </a:r>
            <a:endParaRPr lang="en-US" sz="1600" dirty="0"/>
          </a:p>
        </p:txBody>
      </p:sp>
      <p:cxnSp>
        <p:nvCxnSpPr>
          <p:cNvPr id="18" name="Straight Connector 17">
            <a:extLst>
              <a:ext uri="{FF2B5EF4-FFF2-40B4-BE49-F238E27FC236}">
                <a16:creationId xmlns:a16="http://schemas.microsoft.com/office/drawing/2014/main" id="{6EE8143E-B29C-9695-ECA3-3D8A1DAFF1DB}"/>
              </a:ext>
            </a:extLst>
          </p:cNvPr>
          <p:cNvCxnSpPr>
            <a:cxnSpLocks/>
          </p:cNvCxnSpPr>
          <p:nvPr/>
        </p:nvCxnSpPr>
        <p:spPr>
          <a:xfrm>
            <a:off x="3578526" y="4473631"/>
            <a:ext cx="5244904" cy="0"/>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CE66FB66-4939-57A6-6B8A-1AB9EBBC268D}"/>
              </a:ext>
            </a:extLst>
          </p:cNvPr>
          <p:cNvCxnSpPr>
            <a:cxnSpLocks/>
          </p:cNvCxnSpPr>
          <p:nvPr/>
        </p:nvCxnSpPr>
        <p:spPr>
          <a:xfrm>
            <a:off x="3603325" y="4819563"/>
            <a:ext cx="5244904" cy="0"/>
          </a:xfrm>
          <a:prstGeom prst="line">
            <a:avLst/>
          </a:prstGeom>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405E6D0F-8488-7C67-6E45-DCE693D94B01}"/>
              </a:ext>
            </a:extLst>
          </p:cNvPr>
          <p:cNvSpPr txBox="1"/>
          <p:nvPr/>
        </p:nvSpPr>
        <p:spPr>
          <a:xfrm>
            <a:off x="3717102" y="4821329"/>
            <a:ext cx="5184915" cy="584775"/>
          </a:xfrm>
          <a:prstGeom prst="rect">
            <a:avLst/>
          </a:prstGeom>
          <a:noFill/>
        </p:spPr>
        <p:txBody>
          <a:bodyPr wrap="square" rtlCol="0">
            <a:spAutoFit/>
          </a:bodyPr>
          <a:lstStyle/>
          <a:p>
            <a:r>
              <a:rPr lang="en-PH" sz="1600" dirty="0"/>
              <a:t> Order Time                                                      11-09 15:00</a:t>
            </a:r>
          </a:p>
          <a:p>
            <a:r>
              <a:rPr lang="en-PH" sz="1600" dirty="0"/>
              <a:t> Print Time                                                         11-09 15: 00</a:t>
            </a:r>
            <a:endParaRPr lang="en-US" sz="1600" dirty="0"/>
          </a:p>
        </p:txBody>
      </p:sp>
    </p:spTree>
    <p:extLst>
      <p:ext uri="{BB962C8B-B14F-4D97-AF65-F5344CB8AC3E}">
        <p14:creationId xmlns:p14="http://schemas.microsoft.com/office/powerpoint/2010/main" val="34184485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10940-54A5-D15D-89F7-D4AEB257F520}"/>
            </a:ext>
          </a:extLst>
        </p:cNvPr>
        <p:cNvGrpSpPr/>
        <p:nvPr/>
      </p:nvGrpSpPr>
      <p:grpSpPr>
        <a:xfrm>
          <a:off x="0" y="0"/>
          <a:ext cx="0" cy="0"/>
          <a:chOff x="0" y="0"/>
          <a:chExt cx="0" cy="0"/>
        </a:xfrm>
      </p:grpSpPr>
      <p:pic>
        <p:nvPicPr>
          <p:cNvPr id="15" name="Picture 2">
            <a:extLst>
              <a:ext uri="{FF2B5EF4-FFF2-40B4-BE49-F238E27FC236}">
                <a16:creationId xmlns:a16="http://schemas.microsoft.com/office/drawing/2014/main" id="{115FA242-B9BB-4EDD-6D5B-0EB6E5FFF6E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189032"/>
            <a:ext cx="12192000" cy="685399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pic>
      <p:sp>
        <p:nvSpPr>
          <p:cNvPr id="5" name="Rectangle 4">
            <a:extLst>
              <a:ext uri="{FF2B5EF4-FFF2-40B4-BE49-F238E27FC236}">
                <a16:creationId xmlns:a16="http://schemas.microsoft.com/office/drawing/2014/main" id="{30500CAB-EA9B-C1DA-4851-B460A9E3CC2A}"/>
              </a:ext>
            </a:extLst>
          </p:cNvPr>
          <p:cNvSpPr/>
          <p:nvPr/>
        </p:nvSpPr>
        <p:spPr>
          <a:xfrm>
            <a:off x="3578526" y="551396"/>
            <a:ext cx="5262502" cy="5755208"/>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   </a:t>
            </a:r>
          </a:p>
        </p:txBody>
      </p:sp>
      <p:sp>
        <p:nvSpPr>
          <p:cNvPr id="6" name="TextBox 5">
            <a:extLst>
              <a:ext uri="{FF2B5EF4-FFF2-40B4-BE49-F238E27FC236}">
                <a16:creationId xmlns:a16="http://schemas.microsoft.com/office/drawing/2014/main" id="{837ED983-C0BC-5A81-CE88-B9F30C24690B}"/>
              </a:ext>
            </a:extLst>
          </p:cNvPr>
          <p:cNvSpPr txBox="1"/>
          <p:nvPr/>
        </p:nvSpPr>
        <p:spPr>
          <a:xfrm>
            <a:off x="3108989" y="5661472"/>
            <a:ext cx="6096000" cy="369332"/>
          </a:xfrm>
          <a:prstGeom prst="rect">
            <a:avLst/>
          </a:prstGeom>
          <a:noFill/>
        </p:spPr>
        <p:txBody>
          <a:bodyPr wrap="square">
            <a:spAutoFit/>
          </a:bodyPr>
          <a:lstStyle/>
          <a:p>
            <a:pPr algn="ctr"/>
            <a:r>
              <a:rPr lang="en-PH" b="1"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T</a:t>
            </a:r>
            <a:r>
              <a:rPr lang="en-US" b="1"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hank you for ordering!!</a:t>
            </a:r>
            <a:endParaRPr lang="en-US" b="1" cap="none" spc="0" dirty="0">
              <a:ln w="0"/>
              <a:solidFill>
                <a:schemeClr val="tx1"/>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endParaRPr>
          </a:p>
        </p:txBody>
      </p:sp>
      <p:sp>
        <p:nvSpPr>
          <p:cNvPr id="8" name="TextBox 7">
            <a:extLst>
              <a:ext uri="{FF2B5EF4-FFF2-40B4-BE49-F238E27FC236}">
                <a16:creationId xmlns:a16="http://schemas.microsoft.com/office/drawing/2014/main" id="{6B0ED8C7-B025-7299-C094-BB26E4C94C34}"/>
              </a:ext>
            </a:extLst>
          </p:cNvPr>
          <p:cNvSpPr txBox="1"/>
          <p:nvPr/>
        </p:nvSpPr>
        <p:spPr>
          <a:xfrm>
            <a:off x="3048000" y="993219"/>
            <a:ext cx="6096000" cy="646331"/>
          </a:xfrm>
          <a:prstGeom prst="rect">
            <a:avLst/>
          </a:prstGeom>
          <a:noFill/>
        </p:spPr>
        <p:txBody>
          <a:bodyPr wrap="square">
            <a:spAutoFit/>
          </a:bodyPr>
          <a:lstStyle/>
          <a:p>
            <a:pPr algn="ctr"/>
            <a:r>
              <a:rPr lang="en-PH" sz="3600" b="1"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2471</a:t>
            </a:r>
            <a:endParaRPr lang="en-US" sz="3600" b="1" cap="none" spc="0" dirty="0">
              <a:ln w="0"/>
              <a:solidFill>
                <a:schemeClr val="tx1"/>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endParaRPr>
          </a:p>
        </p:txBody>
      </p:sp>
      <p:sp>
        <p:nvSpPr>
          <p:cNvPr id="2" name="TextBox 1">
            <a:extLst>
              <a:ext uri="{FF2B5EF4-FFF2-40B4-BE49-F238E27FC236}">
                <a16:creationId xmlns:a16="http://schemas.microsoft.com/office/drawing/2014/main" id="{1C8CF5E1-01C4-CFF8-E4B5-0F4AF38ACF0E}"/>
              </a:ext>
            </a:extLst>
          </p:cNvPr>
          <p:cNvSpPr txBox="1"/>
          <p:nvPr/>
        </p:nvSpPr>
        <p:spPr>
          <a:xfrm>
            <a:off x="3657113" y="1957912"/>
            <a:ext cx="5137329" cy="338554"/>
          </a:xfrm>
          <a:prstGeom prst="rect">
            <a:avLst/>
          </a:prstGeom>
          <a:noFill/>
        </p:spPr>
        <p:txBody>
          <a:bodyPr wrap="square" rtlCol="0">
            <a:spAutoFit/>
          </a:bodyPr>
          <a:lstStyle/>
          <a:p>
            <a:r>
              <a:rPr lang="en-PH" sz="1600" dirty="0"/>
              <a:t>  Type                                                                        Dine In</a:t>
            </a:r>
            <a:endParaRPr lang="en-US" sz="1600" dirty="0"/>
          </a:p>
        </p:txBody>
      </p:sp>
      <p:cxnSp>
        <p:nvCxnSpPr>
          <p:cNvPr id="4" name="Straight Connector 3">
            <a:extLst>
              <a:ext uri="{FF2B5EF4-FFF2-40B4-BE49-F238E27FC236}">
                <a16:creationId xmlns:a16="http://schemas.microsoft.com/office/drawing/2014/main" id="{8E74BA1F-F670-4098-239B-C48F8D50207E}"/>
              </a:ext>
            </a:extLst>
          </p:cNvPr>
          <p:cNvCxnSpPr>
            <a:cxnSpLocks/>
          </p:cNvCxnSpPr>
          <p:nvPr/>
        </p:nvCxnSpPr>
        <p:spPr>
          <a:xfrm>
            <a:off x="3639515" y="2327244"/>
            <a:ext cx="5262502" cy="0"/>
          </a:xfrm>
          <a:prstGeom prst="line">
            <a:avLst/>
          </a:prstGeom>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4AA71EE6-0883-C86B-E76A-73513B48F0F0}"/>
              </a:ext>
            </a:extLst>
          </p:cNvPr>
          <p:cNvSpPr txBox="1"/>
          <p:nvPr/>
        </p:nvSpPr>
        <p:spPr>
          <a:xfrm>
            <a:off x="3759494" y="2517749"/>
            <a:ext cx="4773691" cy="338554"/>
          </a:xfrm>
          <a:prstGeom prst="rect">
            <a:avLst/>
          </a:prstGeom>
          <a:noFill/>
        </p:spPr>
        <p:txBody>
          <a:bodyPr wrap="square" rtlCol="0">
            <a:spAutoFit/>
          </a:bodyPr>
          <a:lstStyle/>
          <a:p>
            <a:r>
              <a:rPr lang="en-PH" sz="1600" dirty="0"/>
              <a:t>Name                                Num                           Price</a:t>
            </a:r>
            <a:endParaRPr lang="en-US" sz="1600" dirty="0"/>
          </a:p>
        </p:txBody>
      </p:sp>
      <p:cxnSp>
        <p:nvCxnSpPr>
          <p:cNvPr id="10" name="Straight Connector 9">
            <a:extLst>
              <a:ext uri="{FF2B5EF4-FFF2-40B4-BE49-F238E27FC236}">
                <a16:creationId xmlns:a16="http://schemas.microsoft.com/office/drawing/2014/main" id="{C016AF37-27F1-0C14-F674-5E0F985B2297}"/>
              </a:ext>
            </a:extLst>
          </p:cNvPr>
          <p:cNvCxnSpPr>
            <a:cxnSpLocks/>
          </p:cNvCxnSpPr>
          <p:nvPr/>
        </p:nvCxnSpPr>
        <p:spPr>
          <a:xfrm>
            <a:off x="3657113" y="2983498"/>
            <a:ext cx="5244904" cy="0"/>
          </a:xfrm>
          <a:prstGeom prst="line">
            <a:avLst/>
          </a:prstGeom>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855E99D4-D8E5-501A-A7A7-42369850AB70}"/>
              </a:ext>
            </a:extLst>
          </p:cNvPr>
          <p:cNvSpPr txBox="1"/>
          <p:nvPr/>
        </p:nvSpPr>
        <p:spPr>
          <a:xfrm>
            <a:off x="3753292" y="3108137"/>
            <a:ext cx="5034948" cy="584775"/>
          </a:xfrm>
          <a:prstGeom prst="rect">
            <a:avLst/>
          </a:prstGeom>
          <a:noFill/>
        </p:spPr>
        <p:txBody>
          <a:bodyPr wrap="square" rtlCol="0">
            <a:spAutoFit/>
          </a:bodyPr>
          <a:lstStyle/>
          <a:p>
            <a:r>
              <a:rPr lang="en-PH" sz="1600" dirty="0"/>
              <a:t>Super Choco                     2                                  39</a:t>
            </a:r>
          </a:p>
          <a:p>
            <a:r>
              <a:rPr lang="en-PH" sz="1600" dirty="0"/>
              <a:t>Okinawa                              2                                  39</a:t>
            </a:r>
            <a:endParaRPr lang="en-US" sz="1600" dirty="0"/>
          </a:p>
        </p:txBody>
      </p:sp>
      <p:sp>
        <p:nvSpPr>
          <p:cNvPr id="13" name="TextBox 12">
            <a:extLst>
              <a:ext uri="{FF2B5EF4-FFF2-40B4-BE49-F238E27FC236}">
                <a16:creationId xmlns:a16="http://schemas.microsoft.com/office/drawing/2014/main" id="{2205C375-7A83-C8C4-4157-0D50D88A870B}"/>
              </a:ext>
            </a:extLst>
          </p:cNvPr>
          <p:cNvSpPr txBox="1"/>
          <p:nvPr/>
        </p:nvSpPr>
        <p:spPr>
          <a:xfrm>
            <a:off x="3729720" y="3815079"/>
            <a:ext cx="4854538" cy="584775"/>
          </a:xfrm>
          <a:prstGeom prst="rect">
            <a:avLst/>
          </a:prstGeom>
          <a:noFill/>
        </p:spPr>
        <p:txBody>
          <a:bodyPr wrap="square" rtlCol="0">
            <a:spAutoFit/>
          </a:bodyPr>
          <a:lstStyle/>
          <a:p>
            <a:r>
              <a:rPr lang="en-PH" sz="1600" dirty="0"/>
              <a:t>Product amount                                                    156</a:t>
            </a:r>
          </a:p>
          <a:p>
            <a:r>
              <a:rPr lang="en-PH" sz="1600" dirty="0"/>
              <a:t>Total Amount                                                          156</a:t>
            </a:r>
            <a:endParaRPr lang="en-US" sz="1600" dirty="0"/>
          </a:p>
        </p:txBody>
      </p:sp>
      <p:cxnSp>
        <p:nvCxnSpPr>
          <p:cNvPr id="16" name="Straight Connector 15">
            <a:extLst>
              <a:ext uri="{FF2B5EF4-FFF2-40B4-BE49-F238E27FC236}">
                <a16:creationId xmlns:a16="http://schemas.microsoft.com/office/drawing/2014/main" id="{0C475010-C84C-2EA6-7FA0-3864B33FD252}"/>
              </a:ext>
            </a:extLst>
          </p:cNvPr>
          <p:cNvCxnSpPr>
            <a:cxnSpLocks/>
          </p:cNvCxnSpPr>
          <p:nvPr/>
        </p:nvCxnSpPr>
        <p:spPr>
          <a:xfrm>
            <a:off x="3596124" y="3793307"/>
            <a:ext cx="5244904" cy="0"/>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1E1B44AF-1B75-F3B7-0A91-F8AB6E4ED5CB}"/>
              </a:ext>
            </a:extLst>
          </p:cNvPr>
          <p:cNvSpPr txBox="1"/>
          <p:nvPr/>
        </p:nvSpPr>
        <p:spPr>
          <a:xfrm>
            <a:off x="3657113" y="4473631"/>
            <a:ext cx="5148725" cy="338554"/>
          </a:xfrm>
          <a:prstGeom prst="rect">
            <a:avLst/>
          </a:prstGeom>
          <a:noFill/>
        </p:spPr>
        <p:txBody>
          <a:bodyPr wrap="square" rtlCol="0">
            <a:spAutoFit/>
          </a:bodyPr>
          <a:lstStyle/>
          <a:p>
            <a:r>
              <a:rPr lang="en-PH" sz="1600" dirty="0"/>
              <a:t>  G-Cash                                                                      156</a:t>
            </a:r>
            <a:endParaRPr lang="en-US" sz="1600" dirty="0"/>
          </a:p>
        </p:txBody>
      </p:sp>
      <p:cxnSp>
        <p:nvCxnSpPr>
          <p:cNvPr id="18" name="Straight Connector 17">
            <a:extLst>
              <a:ext uri="{FF2B5EF4-FFF2-40B4-BE49-F238E27FC236}">
                <a16:creationId xmlns:a16="http://schemas.microsoft.com/office/drawing/2014/main" id="{2B75D239-10A6-A1FB-51E2-0EFF2CA362C4}"/>
              </a:ext>
            </a:extLst>
          </p:cNvPr>
          <p:cNvCxnSpPr>
            <a:cxnSpLocks/>
          </p:cNvCxnSpPr>
          <p:nvPr/>
        </p:nvCxnSpPr>
        <p:spPr>
          <a:xfrm>
            <a:off x="3578526" y="4473631"/>
            <a:ext cx="5244904" cy="0"/>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A06C0CF7-CD03-8A28-0DB2-5A13CA6CB67C}"/>
              </a:ext>
            </a:extLst>
          </p:cNvPr>
          <p:cNvCxnSpPr>
            <a:cxnSpLocks/>
          </p:cNvCxnSpPr>
          <p:nvPr/>
        </p:nvCxnSpPr>
        <p:spPr>
          <a:xfrm>
            <a:off x="3603325" y="4819563"/>
            <a:ext cx="5244904" cy="0"/>
          </a:xfrm>
          <a:prstGeom prst="line">
            <a:avLst/>
          </a:prstGeom>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BD711A04-665A-22DD-50CC-BD30E8D6ABAF}"/>
              </a:ext>
            </a:extLst>
          </p:cNvPr>
          <p:cNvSpPr txBox="1"/>
          <p:nvPr/>
        </p:nvSpPr>
        <p:spPr>
          <a:xfrm>
            <a:off x="3717102" y="4850362"/>
            <a:ext cx="5184915" cy="584775"/>
          </a:xfrm>
          <a:prstGeom prst="rect">
            <a:avLst/>
          </a:prstGeom>
          <a:noFill/>
        </p:spPr>
        <p:txBody>
          <a:bodyPr wrap="square" rtlCol="0">
            <a:spAutoFit/>
          </a:bodyPr>
          <a:lstStyle/>
          <a:p>
            <a:r>
              <a:rPr lang="en-PH" sz="1600" dirty="0"/>
              <a:t> Order Time                                                  11-09 15:00</a:t>
            </a:r>
          </a:p>
          <a:p>
            <a:r>
              <a:rPr lang="en-PH" sz="1600" dirty="0"/>
              <a:t> Print Time                                                    11-09 15: 00</a:t>
            </a:r>
            <a:endParaRPr lang="en-US" sz="1600" dirty="0"/>
          </a:p>
        </p:txBody>
      </p:sp>
    </p:spTree>
    <p:extLst>
      <p:ext uri="{BB962C8B-B14F-4D97-AF65-F5344CB8AC3E}">
        <p14:creationId xmlns:p14="http://schemas.microsoft.com/office/powerpoint/2010/main" val="21795508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124F8-1F97-97BB-5B35-DE4110202B72}"/>
            </a:ext>
          </a:extLst>
        </p:cNvPr>
        <p:cNvGrpSpPr/>
        <p:nvPr/>
      </p:nvGrpSpPr>
      <p:grpSpPr>
        <a:xfrm>
          <a:off x="0" y="0"/>
          <a:ext cx="0" cy="0"/>
          <a:chOff x="0" y="0"/>
          <a:chExt cx="0" cy="0"/>
        </a:xfrm>
      </p:grpSpPr>
      <p:pic>
        <p:nvPicPr>
          <p:cNvPr id="15" name="Picture 2">
            <a:extLst>
              <a:ext uri="{FF2B5EF4-FFF2-40B4-BE49-F238E27FC236}">
                <a16:creationId xmlns:a16="http://schemas.microsoft.com/office/drawing/2014/main" id="{5A5211CE-CFCE-EF9E-B011-B4739C679D2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178872"/>
            <a:ext cx="12192000" cy="685399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pic>
    </p:spTree>
    <p:extLst>
      <p:ext uri="{BB962C8B-B14F-4D97-AF65-F5344CB8AC3E}">
        <p14:creationId xmlns:p14="http://schemas.microsoft.com/office/powerpoint/2010/main" val="2114714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B8521A-0D87-D751-85FC-C875916B0C5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400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39" name="TextBox 38">
            <a:extLst>
              <a:ext uri="{FF2B5EF4-FFF2-40B4-BE49-F238E27FC236}">
                <a16:creationId xmlns:a16="http://schemas.microsoft.com/office/drawing/2014/main" id="{FB3F370B-81A6-43B0-A050-5F6F738329AB}"/>
              </a:ext>
            </a:extLst>
          </p:cNvPr>
          <p:cNvSpPr txBox="1"/>
          <p:nvPr/>
        </p:nvSpPr>
        <p:spPr>
          <a:xfrm>
            <a:off x="4115805" y="668593"/>
            <a:ext cx="4217879" cy="5081259"/>
          </a:xfrm>
          <a:prstGeom prst="rect">
            <a:avLst/>
          </a:prstGeom>
          <a:solidFill>
            <a:srgbClr val="FF993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endParaRPr lang="en-US" sz="40500" dirty="0"/>
          </a:p>
        </p:txBody>
      </p:sp>
      <p:pic>
        <p:nvPicPr>
          <p:cNvPr id="48" name="Picture 2" descr="Shopping Cart - BIGBREW">
            <a:extLst>
              <a:ext uri="{FF2B5EF4-FFF2-40B4-BE49-F238E27FC236}">
                <a16:creationId xmlns:a16="http://schemas.microsoft.com/office/drawing/2014/main" id="{92609C29-36A0-10D8-D72C-50B0343959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3001" y="998962"/>
            <a:ext cx="1614349" cy="1080458"/>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BA25C81E-C29C-71B7-F7CA-8CB0C2C1E46F}"/>
              </a:ext>
            </a:extLst>
          </p:cNvPr>
          <p:cNvSpPr/>
          <p:nvPr/>
        </p:nvSpPr>
        <p:spPr>
          <a:xfrm>
            <a:off x="4506839" y="2910446"/>
            <a:ext cx="3422608" cy="339924"/>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400" dirty="0">
                <a:solidFill>
                  <a:schemeClr val="tx1"/>
                </a:solidFill>
                <a:latin typeface="Bookman Old Style" panose="02050604050505020204" pitchFamily="18" charset="0"/>
              </a:rPr>
              <a:t>Ma23015610</a:t>
            </a:r>
          </a:p>
        </p:txBody>
      </p:sp>
      <p:sp>
        <p:nvSpPr>
          <p:cNvPr id="56" name="TextBox 55">
            <a:extLst>
              <a:ext uri="{FF2B5EF4-FFF2-40B4-BE49-F238E27FC236}">
                <a16:creationId xmlns:a16="http://schemas.microsoft.com/office/drawing/2014/main" id="{06432992-269F-A5F7-2C35-1D58BC7616FD}"/>
              </a:ext>
            </a:extLst>
          </p:cNvPr>
          <p:cNvSpPr txBox="1"/>
          <p:nvPr/>
        </p:nvSpPr>
        <p:spPr>
          <a:xfrm>
            <a:off x="4427086" y="2545191"/>
            <a:ext cx="1731378" cy="307777"/>
          </a:xfrm>
          <a:prstGeom prst="rect">
            <a:avLst/>
          </a:prstGeom>
          <a:noFill/>
        </p:spPr>
        <p:txBody>
          <a:bodyPr wrap="square" rtlCol="0">
            <a:spAutoFit/>
          </a:bodyPr>
          <a:lstStyle/>
          <a:p>
            <a:r>
              <a:rPr lang="en-PH" sz="1400" b="1" dirty="0">
                <a:latin typeface="Bookman Old Style" panose="02050604050505020204" pitchFamily="18" charset="0"/>
              </a:rPr>
              <a:t>USERNAME:</a:t>
            </a:r>
          </a:p>
        </p:txBody>
      </p:sp>
      <p:sp>
        <p:nvSpPr>
          <p:cNvPr id="70" name="Rectangle: Rounded Corners 69">
            <a:hlinkClick r:id="rId5" action="ppaction://hlinksldjump"/>
            <a:extLst>
              <a:ext uri="{FF2B5EF4-FFF2-40B4-BE49-F238E27FC236}">
                <a16:creationId xmlns:a16="http://schemas.microsoft.com/office/drawing/2014/main" id="{A4EB7A7B-E6DD-6C8B-61D8-8706E8A84409}"/>
              </a:ext>
            </a:extLst>
          </p:cNvPr>
          <p:cNvSpPr/>
          <p:nvPr/>
        </p:nvSpPr>
        <p:spPr>
          <a:xfrm>
            <a:off x="5422935" y="4530307"/>
            <a:ext cx="1554480" cy="388137"/>
          </a:xfrm>
          <a:prstGeom prst="roundRect">
            <a:avLst/>
          </a:prstGeom>
          <a:solidFill>
            <a:srgbClr val="00B050"/>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600" b="1" dirty="0">
                <a:solidFill>
                  <a:schemeClr val="bg1"/>
                </a:solidFill>
                <a:latin typeface="Bookman Old Style" panose="02050604050505020204" pitchFamily="18" charset="0"/>
              </a:rPr>
              <a:t>LOGIN </a:t>
            </a:r>
          </a:p>
        </p:txBody>
      </p:sp>
      <p:pic>
        <p:nvPicPr>
          <p:cNvPr id="76" name="Graphic 75" descr="Checkbox Checked outline">
            <a:extLst>
              <a:ext uri="{FF2B5EF4-FFF2-40B4-BE49-F238E27FC236}">
                <a16:creationId xmlns:a16="http://schemas.microsoft.com/office/drawing/2014/main" id="{751DB635-7007-2392-27E8-2E9EEB7C2D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45415" y="4059248"/>
            <a:ext cx="388137" cy="388137"/>
          </a:xfrm>
          <a:prstGeom prst="rect">
            <a:avLst/>
          </a:prstGeom>
        </p:spPr>
      </p:pic>
      <p:sp>
        <p:nvSpPr>
          <p:cNvPr id="78" name="TextBox 77">
            <a:extLst>
              <a:ext uri="{FF2B5EF4-FFF2-40B4-BE49-F238E27FC236}">
                <a16:creationId xmlns:a16="http://schemas.microsoft.com/office/drawing/2014/main" id="{DAE35EAA-3394-0647-C53F-4B1FFD66732E}"/>
              </a:ext>
            </a:extLst>
          </p:cNvPr>
          <p:cNvSpPr txBox="1"/>
          <p:nvPr/>
        </p:nvSpPr>
        <p:spPr>
          <a:xfrm>
            <a:off x="6980756" y="4122512"/>
            <a:ext cx="1814718" cy="261610"/>
          </a:xfrm>
          <a:prstGeom prst="rect">
            <a:avLst/>
          </a:prstGeom>
          <a:noFill/>
        </p:spPr>
        <p:txBody>
          <a:bodyPr wrap="square" rtlCol="0">
            <a:spAutoFit/>
          </a:bodyPr>
          <a:lstStyle/>
          <a:p>
            <a:r>
              <a:rPr lang="en-PH" sz="1100" b="1" dirty="0">
                <a:latin typeface="Bookman Old Style" panose="02050604050505020204" pitchFamily="18" charset="0"/>
              </a:rPr>
              <a:t>Show Password</a:t>
            </a:r>
          </a:p>
        </p:txBody>
      </p:sp>
      <p:sp>
        <p:nvSpPr>
          <p:cNvPr id="10" name="Rectangle 9">
            <a:extLst>
              <a:ext uri="{FF2B5EF4-FFF2-40B4-BE49-F238E27FC236}">
                <a16:creationId xmlns:a16="http://schemas.microsoft.com/office/drawing/2014/main" id="{2220E9BB-A122-B416-1643-586146AAB98E}"/>
              </a:ext>
            </a:extLst>
          </p:cNvPr>
          <p:cNvSpPr/>
          <p:nvPr/>
        </p:nvSpPr>
        <p:spPr>
          <a:xfrm>
            <a:off x="4515577" y="3796722"/>
            <a:ext cx="3422608" cy="290316"/>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PH" sz="1400" b="1" dirty="0">
                <a:solidFill>
                  <a:schemeClr val="tx1"/>
                </a:solidFill>
                <a:latin typeface="Bookman Old Style" panose="02050604050505020204" pitchFamily="18" charset="0"/>
              </a:rPr>
              <a:t>*******</a:t>
            </a:r>
          </a:p>
        </p:txBody>
      </p:sp>
      <p:sp>
        <p:nvSpPr>
          <p:cNvPr id="11" name="TextBox 10">
            <a:extLst>
              <a:ext uri="{FF2B5EF4-FFF2-40B4-BE49-F238E27FC236}">
                <a16:creationId xmlns:a16="http://schemas.microsoft.com/office/drawing/2014/main" id="{69BAEC23-39EB-0EDD-1943-F2BAB2DD5F17}"/>
              </a:ext>
            </a:extLst>
          </p:cNvPr>
          <p:cNvSpPr txBox="1"/>
          <p:nvPr/>
        </p:nvSpPr>
        <p:spPr>
          <a:xfrm>
            <a:off x="4427086" y="3458997"/>
            <a:ext cx="1402080" cy="307777"/>
          </a:xfrm>
          <a:prstGeom prst="rect">
            <a:avLst/>
          </a:prstGeom>
          <a:noFill/>
        </p:spPr>
        <p:txBody>
          <a:bodyPr wrap="square" rtlCol="0">
            <a:spAutoFit/>
          </a:bodyPr>
          <a:lstStyle/>
          <a:p>
            <a:r>
              <a:rPr lang="en-PH" sz="1400" b="1" dirty="0">
                <a:latin typeface="Bookman Old Style" panose="02050604050505020204" pitchFamily="18" charset="0"/>
              </a:rPr>
              <a:t>PASSWORD:</a:t>
            </a:r>
          </a:p>
        </p:txBody>
      </p:sp>
      <p:sp>
        <p:nvSpPr>
          <p:cNvPr id="3" name="TextBox 2">
            <a:hlinkClick r:id="rId8" action="ppaction://hlinksldjump"/>
            <a:extLst>
              <a:ext uri="{FF2B5EF4-FFF2-40B4-BE49-F238E27FC236}">
                <a16:creationId xmlns:a16="http://schemas.microsoft.com/office/drawing/2014/main" id="{D716A152-7081-EF74-14D8-897174BFDD3A}"/>
              </a:ext>
            </a:extLst>
          </p:cNvPr>
          <p:cNvSpPr txBox="1"/>
          <p:nvPr/>
        </p:nvSpPr>
        <p:spPr>
          <a:xfrm>
            <a:off x="5571711" y="5001366"/>
            <a:ext cx="1435639" cy="276999"/>
          </a:xfrm>
          <a:prstGeom prst="rect">
            <a:avLst/>
          </a:prstGeom>
          <a:noFill/>
          <a:ln>
            <a:noFill/>
          </a:ln>
        </p:spPr>
        <p:txBody>
          <a:bodyPr wrap="square" rtlCol="0">
            <a:spAutoFit/>
          </a:bodyPr>
          <a:lstStyle/>
          <a:p>
            <a:r>
              <a:rPr lang="en-PH" sz="1100" dirty="0">
                <a:solidFill>
                  <a:schemeClr val="bg1"/>
                </a:solidFill>
                <a:latin typeface="Book man old style"/>
              </a:rPr>
              <a:t>Forgot </a:t>
            </a:r>
            <a:r>
              <a:rPr lang="en-PH" sz="1200" dirty="0">
                <a:solidFill>
                  <a:schemeClr val="bg1"/>
                </a:solidFill>
                <a:latin typeface="Book man old style"/>
              </a:rPr>
              <a:t>password</a:t>
            </a:r>
            <a:endParaRPr lang="en-US" sz="1100" dirty="0">
              <a:solidFill>
                <a:schemeClr val="bg1"/>
              </a:solidFill>
              <a:latin typeface="Book man old style"/>
            </a:endParaRPr>
          </a:p>
        </p:txBody>
      </p:sp>
    </p:spTree>
    <p:extLst>
      <p:ext uri="{BB962C8B-B14F-4D97-AF65-F5344CB8AC3E}">
        <p14:creationId xmlns:p14="http://schemas.microsoft.com/office/powerpoint/2010/main" val="1296006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5A487F-7F27-9F75-8254-A356CA148AD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hidden">
          <a:xfrm>
            <a:off x="0" y="-202478"/>
            <a:ext cx="12192000" cy="6853992"/>
          </a:xfrm>
          <a:prstGeom prst="rect">
            <a:avLst/>
          </a:prstGeom>
          <a:solidFill>
            <a:srgbClr val="FF9933"/>
          </a:solidFill>
          <a:ln>
            <a:noFill/>
          </a:ln>
        </p:spPr>
        <p:style>
          <a:lnRef idx="0">
            <a:scrgbClr r="0" g="0" b="0"/>
          </a:lnRef>
          <a:fillRef idx="0">
            <a:scrgbClr r="0" g="0" b="0"/>
          </a:fillRef>
          <a:effectRef idx="0">
            <a:scrgbClr r="0" g="0" b="0"/>
          </a:effectRef>
          <a:fontRef idx="minor">
            <a:schemeClr val="lt1"/>
          </a:fontRef>
        </p:style>
      </p:pic>
      <p:sp>
        <p:nvSpPr>
          <p:cNvPr id="39" name="TextBox 38">
            <a:extLst>
              <a:ext uri="{FF2B5EF4-FFF2-40B4-BE49-F238E27FC236}">
                <a16:creationId xmlns:a16="http://schemas.microsoft.com/office/drawing/2014/main" id="{FB3F370B-81A6-43B0-A050-5F6F738329AB}"/>
              </a:ext>
            </a:extLst>
          </p:cNvPr>
          <p:cNvSpPr txBox="1"/>
          <p:nvPr/>
        </p:nvSpPr>
        <p:spPr>
          <a:xfrm>
            <a:off x="3709711" y="191961"/>
            <a:ext cx="5023745" cy="6324808"/>
          </a:xfrm>
          <a:prstGeom prst="rect">
            <a:avLst/>
          </a:prstGeom>
          <a:solidFill>
            <a:srgbClr val="FF993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endParaRPr lang="en-US" sz="40500" dirty="0"/>
          </a:p>
        </p:txBody>
      </p:sp>
      <p:sp>
        <p:nvSpPr>
          <p:cNvPr id="13" name="TextBox 12">
            <a:extLst>
              <a:ext uri="{FF2B5EF4-FFF2-40B4-BE49-F238E27FC236}">
                <a16:creationId xmlns:a16="http://schemas.microsoft.com/office/drawing/2014/main" id="{0AA15AA3-76B1-ADF0-F270-682E73C954F7}"/>
              </a:ext>
            </a:extLst>
          </p:cNvPr>
          <p:cNvSpPr txBox="1"/>
          <p:nvPr/>
        </p:nvSpPr>
        <p:spPr>
          <a:xfrm>
            <a:off x="3709711" y="206486"/>
            <a:ext cx="5066560" cy="461665"/>
          </a:xfrm>
          <a:prstGeom prst="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00" b="1" dirty="0">
                <a:latin typeface="Bookman Old Style" panose="02050604050505020204" pitchFamily="18" charset="0"/>
              </a:rPr>
              <a:t>FORGOT PASSWORD</a:t>
            </a:r>
            <a:endParaRPr lang="en-US" sz="2400" b="1" dirty="0">
              <a:latin typeface="Bookman Old Style" panose="02050604050505020204" pitchFamily="18" charset="0"/>
            </a:endParaRPr>
          </a:p>
        </p:txBody>
      </p:sp>
      <p:sp>
        <p:nvSpPr>
          <p:cNvPr id="4" name="Rectangle 3">
            <a:extLst>
              <a:ext uri="{FF2B5EF4-FFF2-40B4-BE49-F238E27FC236}">
                <a16:creationId xmlns:a16="http://schemas.microsoft.com/office/drawing/2014/main" id="{13ECF1DC-5DC8-4531-73C1-0B1CE74171F7}"/>
              </a:ext>
            </a:extLst>
          </p:cNvPr>
          <p:cNvSpPr/>
          <p:nvPr/>
        </p:nvSpPr>
        <p:spPr>
          <a:xfrm>
            <a:off x="4582476" y="2985033"/>
            <a:ext cx="3617628" cy="36933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TextBox 4">
            <a:extLst>
              <a:ext uri="{FF2B5EF4-FFF2-40B4-BE49-F238E27FC236}">
                <a16:creationId xmlns:a16="http://schemas.microsoft.com/office/drawing/2014/main" id="{DD4FD9B6-70AA-B440-F807-9138E30BED89}"/>
              </a:ext>
            </a:extLst>
          </p:cNvPr>
          <p:cNvSpPr txBox="1"/>
          <p:nvPr/>
        </p:nvSpPr>
        <p:spPr>
          <a:xfrm>
            <a:off x="4441338" y="2666348"/>
            <a:ext cx="4166804" cy="307777"/>
          </a:xfrm>
          <a:prstGeom prst="rect">
            <a:avLst/>
          </a:prstGeom>
          <a:noFill/>
        </p:spPr>
        <p:txBody>
          <a:bodyPr wrap="square" rtlCol="0">
            <a:spAutoFit/>
          </a:bodyPr>
          <a:lstStyle/>
          <a:p>
            <a:r>
              <a:rPr lang="en-US" sz="1400" b="1" dirty="0">
                <a:latin typeface="Bookman Old Style" panose="02050604050505020204" pitchFamily="18" charset="0"/>
              </a:rPr>
              <a:t>Enter your email or phone number:</a:t>
            </a:r>
            <a:endParaRPr lang="en-PH" sz="1400" b="1" dirty="0">
              <a:latin typeface="Bookman Old Style" panose="02050604050505020204" pitchFamily="18" charset="0"/>
            </a:endParaRPr>
          </a:p>
        </p:txBody>
      </p:sp>
      <p:sp>
        <p:nvSpPr>
          <p:cNvPr id="7" name="Rectangle 6">
            <a:hlinkClick r:id="rId4" action="ppaction://hlinksldjump"/>
            <a:extLst>
              <a:ext uri="{FF2B5EF4-FFF2-40B4-BE49-F238E27FC236}">
                <a16:creationId xmlns:a16="http://schemas.microsoft.com/office/drawing/2014/main" id="{74098D41-EB59-CA55-0E2D-38E30952532A}"/>
              </a:ext>
            </a:extLst>
          </p:cNvPr>
          <p:cNvSpPr/>
          <p:nvPr/>
        </p:nvSpPr>
        <p:spPr>
          <a:xfrm>
            <a:off x="5569642" y="3746683"/>
            <a:ext cx="1346698" cy="369332"/>
          </a:xfrm>
          <a:prstGeom prst="rect">
            <a:avLst/>
          </a:prstGeom>
          <a:solidFill>
            <a:srgbClr val="00B050"/>
          </a:solidFill>
          <a:ln>
            <a:solidFill>
              <a:schemeClr val="accent1">
                <a:lumMod val="75000"/>
              </a:schemeClr>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b="1" dirty="0">
                <a:solidFill>
                  <a:schemeClr val="bg1"/>
                </a:solidFill>
                <a:latin typeface="Bookman Old Style" panose="02050604050505020204" pitchFamily="18" charset="0"/>
              </a:rPr>
              <a:t>Enter</a:t>
            </a:r>
          </a:p>
        </p:txBody>
      </p:sp>
    </p:spTree>
    <p:extLst>
      <p:ext uri="{BB962C8B-B14F-4D97-AF65-F5344CB8AC3E}">
        <p14:creationId xmlns:p14="http://schemas.microsoft.com/office/powerpoint/2010/main" val="23866832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7864</TotalTime>
  <Words>4329</Words>
  <Application>Microsoft Office PowerPoint</Application>
  <PresentationFormat>Widescreen</PresentationFormat>
  <Paragraphs>1608</Paragraphs>
  <Slides>79</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79</vt:i4>
      </vt:variant>
    </vt:vector>
  </HeadingPairs>
  <TitlesOfParts>
    <vt:vector size="88" baseType="lpstr">
      <vt:lpstr>Aharoni</vt:lpstr>
      <vt:lpstr>Aptos</vt:lpstr>
      <vt:lpstr>Aptos Display</vt:lpstr>
      <vt:lpstr>Arial</vt:lpstr>
      <vt:lpstr>Arial Black</vt:lpstr>
      <vt:lpstr>Book man old style</vt:lpstr>
      <vt:lpstr>Bookman Old Style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Chie Francia</dc:creator>
  <cp:lastModifiedBy>Chie Francia</cp:lastModifiedBy>
  <cp:revision>34</cp:revision>
  <dcterms:created xsi:type="dcterms:W3CDTF">2024-11-05T12:36:43Z</dcterms:created>
  <dcterms:modified xsi:type="dcterms:W3CDTF">2024-12-17T12:09:50Z</dcterms:modified>
</cp:coreProperties>
</file>